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5B33"/>
    <a:srgbClr val="609A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F84E32-606D-48A2-B19A-BD12A7B72DE1}" v="91" dt="2026-08-13T20:17:05.0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4610"/>
  </p:normalViewPr>
  <p:slideViewPr>
    <p:cSldViewPr snapToGrid="0" snapToObjects="1">
      <p:cViewPr>
        <p:scale>
          <a:sx n="50" d="100"/>
          <a:sy n="50" d="100"/>
        </p:scale>
        <p:origin x="132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ie Bradshaw | SAMRC" userId="154c5af3-9804-4808-8444-c293ecada61e" providerId="ADAL" clId="{E0CDEA9F-20F7-402D-A77E-01AE033B1751}"/>
    <pc:docChg chg="undo redo custSel modSld">
      <pc:chgData name="Debbie Bradshaw | SAMRC" userId="154c5af3-9804-4808-8444-c293ecada61e" providerId="ADAL" clId="{E0CDEA9F-20F7-402D-A77E-01AE033B1751}" dt="2026-08-13T20:18:00.046" v="917" actId="14100"/>
      <pc:docMkLst>
        <pc:docMk/>
      </pc:docMkLst>
      <pc:sldChg chg="modSp">
        <pc:chgData name="Debbie Bradshaw | SAMRC" userId="154c5af3-9804-4808-8444-c293ecada61e" providerId="ADAL" clId="{E0CDEA9F-20F7-402D-A77E-01AE033B1751}" dt="2026-08-11T19:03:42.229" v="0" actId="20578"/>
        <pc:sldMkLst>
          <pc:docMk/>
          <pc:sldMk cId="0" sldId="256"/>
        </pc:sldMkLst>
        <pc:spChg chg="mod">
          <ac:chgData name="Debbie Bradshaw | SAMRC" userId="154c5af3-9804-4808-8444-c293ecada61e" providerId="ADAL" clId="{E0CDEA9F-20F7-402D-A77E-01AE033B1751}" dt="2026-08-11T19:03:42.229" v="0" actId="20578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Debbie Bradshaw | SAMRC" userId="154c5af3-9804-4808-8444-c293ecada61e" providerId="ADAL" clId="{E0CDEA9F-20F7-402D-A77E-01AE033B1751}" dt="2026-08-12T18:48:52.634" v="68" actId="20577"/>
        <pc:sldMkLst>
          <pc:docMk/>
          <pc:sldMk cId="0" sldId="260"/>
        </pc:sldMkLst>
        <pc:spChg chg="mod">
          <ac:chgData name="Debbie Bradshaw | SAMRC" userId="154c5af3-9804-4808-8444-c293ecada61e" providerId="ADAL" clId="{E0CDEA9F-20F7-402D-A77E-01AE033B1751}" dt="2026-08-12T18:33:49.398" v="14" actId="113"/>
          <ac:spMkLst>
            <pc:docMk/>
            <pc:sldMk cId="0" sldId="260"/>
            <ac:spMk id="8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48:52.634" v="68" actId="20577"/>
          <ac:spMkLst>
            <pc:docMk/>
            <pc:sldMk cId="0" sldId="260"/>
            <ac:spMk id="12" creationId="{A0E200D2-ECDB-D1B2-C355-05F3BB2B686B}"/>
          </ac:spMkLst>
        </pc:spChg>
        <pc:graphicFrameChg chg="mod">
          <ac:chgData name="Debbie Bradshaw | SAMRC" userId="154c5af3-9804-4808-8444-c293ecada61e" providerId="ADAL" clId="{E0CDEA9F-20F7-402D-A77E-01AE033B1751}" dt="2026-08-11T19:47:04.305" v="13"/>
          <ac:graphicFrameMkLst>
            <pc:docMk/>
            <pc:sldMk cId="0" sldId="260"/>
            <ac:graphicFrameMk id="7" creationId="{00000000-0000-0000-0000-000000000000}"/>
          </ac:graphicFrameMkLst>
        </pc:graphicFrameChg>
      </pc:sldChg>
      <pc:sldChg chg="addSp delSp modSp mod">
        <pc:chgData name="Debbie Bradshaw | SAMRC" userId="154c5af3-9804-4808-8444-c293ecada61e" providerId="ADAL" clId="{E0CDEA9F-20F7-402D-A77E-01AE033B1751}" dt="2026-08-12T18:48:15.549" v="62" actId="1076"/>
        <pc:sldMkLst>
          <pc:docMk/>
          <pc:sldMk cId="0" sldId="261"/>
        </pc:sldMkLst>
        <pc:spChg chg="mod">
          <ac:chgData name="Debbie Bradshaw | SAMRC" userId="154c5af3-9804-4808-8444-c293ecada61e" providerId="ADAL" clId="{E0CDEA9F-20F7-402D-A77E-01AE033B1751}" dt="2026-08-12T18:35:05.444" v="17" actId="947"/>
          <ac:spMkLst>
            <pc:docMk/>
            <pc:sldMk cId="0" sldId="261"/>
            <ac:spMk id="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36:42.266" v="22" actId="255"/>
          <ac:spMkLst>
            <pc:docMk/>
            <pc:sldMk cId="0" sldId="261"/>
            <ac:spMk id="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41:31.098" v="48" actId="1076"/>
          <ac:spMkLst>
            <pc:docMk/>
            <pc:sldMk cId="0" sldId="261"/>
            <ac:spMk id="6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47:43.064" v="60" actId="20577"/>
          <ac:spMkLst>
            <pc:docMk/>
            <pc:sldMk cId="0" sldId="261"/>
            <ac:spMk id="8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41:22.483" v="47" actId="1076"/>
          <ac:spMkLst>
            <pc:docMk/>
            <pc:sldMk cId="0" sldId="261"/>
            <ac:spMk id="9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44:26.939" v="55"/>
          <ac:spMkLst>
            <pc:docMk/>
            <pc:sldMk cId="0" sldId="261"/>
            <ac:spMk id="10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41:22.483" v="47" actId="1076"/>
          <ac:spMkLst>
            <pc:docMk/>
            <pc:sldMk cId="0" sldId="261"/>
            <ac:spMk id="1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44:57.242" v="56"/>
          <ac:spMkLst>
            <pc:docMk/>
            <pc:sldMk cId="0" sldId="261"/>
            <ac:spMk id="1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41:22.483" v="47" actId="1076"/>
          <ac:spMkLst>
            <pc:docMk/>
            <pc:sldMk cId="0" sldId="261"/>
            <ac:spMk id="14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41:22.483" v="47" actId="1076"/>
          <ac:spMkLst>
            <pc:docMk/>
            <pc:sldMk cId="0" sldId="261"/>
            <ac:spMk id="16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45:46.714" v="57"/>
          <ac:spMkLst>
            <pc:docMk/>
            <pc:sldMk cId="0" sldId="261"/>
            <ac:spMk id="17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41:22.483" v="47" actId="1076"/>
          <ac:spMkLst>
            <pc:docMk/>
            <pc:sldMk cId="0" sldId="261"/>
            <ac:spMk id="19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41:22.483" v="47" actId="1076"/>
          <ac:spMkLst>
            <pc:docMk/>
            <pc:sldMk cId="0" sldId="261"/>
            <ac:spMk id="20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46:14.419" v="58"/>
          <ac:spMkLst>
            <pc:docMk/>
            <pc:sldMk cId="0" sldId="261"/>
            <ac:spMk id="21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41:22.483" v="47" actId="1076"/>
          <ac:spMkLst>
            <pc:docMk/>
            <pc:sldMk cId="0" sldId="261"/>
            <ac:spMk id="22" creationId="{00000000-0000-0000-0000-000000000000}"/>
          </ac:spMkLst>
        </pc:spChg>
        <pc:spChg chg="del">
          <ac:chgData name="Debbie Bradshaw | SAMRC" userId="154c5af3-9804-4808-8444-c293ecada61e" providerId="ADAL" clId="{E0CDEA9F-20F7-402D-A77E-01AE033B1751}" dt="2026-08-12T18:37:14.277" v="25" actId="478"/>
          <ac:spMkLst>
            <pc:docMk/>
            <pc:sldMk cId="0" sldId="261"/>
            <ac:spMk id="23" creationId="{00000000-0000-0000-0000-000000000000}"/>
          </ac:spMkLst>
        </pc:spChg>
        <pc:spChg chg="del mod">
          <ac:chgData name="Debbie Bradshaw | SAMRC" userId="154c5af3-9804-4808-8444-c293ecada61e" providerId="ADAL" clId="{E0CDEA9F-20F7-402D-A77E-01AE033B1751}" dt="2026-08-12T18:37:33.028" v="29" actId="478"/>
          <ac:spMkLst>
            <pc:docMk/>
            <pc:sldMk cId="0" sldId="261"/>
            <ac:spMk id="24" creationId="{00000000-0000-0000-0000-000000000000}"/>
          </ac:spMkLst>
        </pc:spChg>
        <pc:spChg chg="del">
          <ac:chgData name="Debbie Bradshaw | SAMRC" userId="154c5af3-9804-4808-8444-c293ecada61e" providerId="ADAL" clId="{E0CDEA9F-20F7-402D-A77E-01AE033B1751}" dt="2026-08-12T18:37:45.215" v="31" actId="478"/>
          <ac:spMkLst>
            <pc:docMk/>
            <pc:sldMk cId="0" sldId="261"/>
            <ac:spMk id="25" creationId="{00000000-0000-0000-0000-000000000000}"/>
          </ac:spMkLst>
        </pc:spChg>
        <pc:spChg chg="del">
          <ac:chgData name="Debbie Bradshaw | SAMRC" userId="154c5af3-9804-4808-8444-c293ecada61e" providerId="ADAL" clId="{E0CDEA9F-20F7-402D-A77E-01AE033B1751}" dt="2026-08-12T18:37:39.926" v="30" actId="478"/>
          <ac:spMkLst>
            <pc:docMk/>
            <pc:sldMk cId="0" sldId="261"/>
            <ac:spMk id="27" creationId="{00000000-0000-0000-0000-000000000000}"/>
          </ac:spMkLst>
        </pc:spChg>
        <pc:spChg chg="del">
          <ac:chgData name="Debbie Bradshaw | SAMRC" userId="154c5af3-9804-4808-8444-c293ecada61e" providerId="ADAL" clId="{E0CDEA9F-20F7-402D-A77E-01AE033B1751}" dt="2026-08-12T18:37:58.447" v="33" actId="478"/>
          <ac:spMkLst>
            <pc:docMk/>
            <pc:sldMk cId="0" sldId="261"/>
            <ac:spMk id="30" creationId="{00000000-0000-0000-0000-000000000000}"/>
          </ac:spMkLst>
        </pc:spChg>
        <pc:spChg chg="del">
          <ac:chgData name="Debbie Bradshaw | SAMRC" userId="154c5af3-9804-4808-8444-c293ecada61e" providerId="ADAL" clId="{E0CDEA9F-20F7-402D-A77E-01AE033B1751}" dt="2026-08-12T18:38:03.019" v="34" actId="478"/>
          <ac:spMkLst>
            <pc:docMk/>
            <pc:sldMk cId="0" sldId="261"/>
            <ac:spMk id="3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48:15.549" v="62" actId="1076"/>
          <ac:spMkLst>
            <pc:docMk/>
            <pc:sldMk cId="0" sldId="261"/>
            <ac:spMk id="34" creationId="{00000000-0000-0000-0000-000000000000}"/>
          </ac:spMkLst>
        </pc:spChg>
        <pc:spChg chg="add mod">
          <ac:chgData name="Debbie Bradshaw | SAMRC" userId="154c5af3-9804-4808-8444-c293ecada61e" providerId="ADAL" clId="{E0CDEA9F-20F7-402D-A77E-01AE033B1751}" dt="2026-08-12T18:38:15.424" v="35" actId="1076"/>
          <ac:spMkLst>
            <pc:docMk/>
            <pc:sldMk cId="0" sldId="261"/>
            <ac:spMk id="38" creationId="{BB2EBDBC-2D83-0DC6-A1F1-5745B6E2007A}"/>
          </ac:spMkLst>
        </pc:spChg>
        <pc:spChg chg="mod">
          <ac:chgData name="Debbie Bradshaw | SAMRC" userId="154c5af3-9804-4808-8444-c293ecada61e" providerId="ADAL" clId="{E0CDEA9F-20F7-402D-A77E-01AE033B1751}" dt="2026-08-12T18:42:11.917" v="50"/>
          <ac:spMkLst>
            <pc:docMk/>
            <pc:sldMk cId="0" sldId="261"/>
            <ac:spMk id="40" creationId="{7B7FB473-61B1-6481-235A-46BC925B0F7B}"/>
          </ac:spMkLst>
        </pc:spChg>
        <pc:spChg chg="mod">
          <ac:chgData name="Debbie Bradshaw | SAMRC" userId="154c5af3-9804-4808-8444-c293ecada61e" providerId="ADAL" clId="{E0CDEA9F-20F7-402D-A77E-01AE033B1751}" dt="2026-08-12T18:37:08.441" v="24" actId="571"/>
          <ac:spMkLst>
            <pc:docMk/>
            <pc:sldMk cId="0" sldId="261"/>
            <ac:spMk id="41" creationId="{9C05FE99-E3F6-CE2A-F329-8C58D41ABF54}"/>
          </ac:spMkLst>
        </pc:spChg>
        <pc:spChg chg="mod">
          <ac:chgData name="Debbie Bradshaw | SAMRC" userId="154c5af3-9804-4808-8444-c293ecada61e" providerId="ADAL" clId="{E0CDEA9F-20F7-402D-A77E-01AE033B1751}" dt="2026-08-12T18:42:54.934" v="51"/>
          <ac:spMkLst>
            <pc:docMk/>
            <pc:sldMk cId="0" sldId="261"/>
            <ac:spMk id="42" creationId="{BEDC96E6-92FA-C4E3-F28E-9F749E6EADA5}"/>
          </ac:spMkLst>
        </pc:spChg>
        <pc:spChg chg="mod">
          <ac:chgData name="Debbie Bradshaw | SAMRC" userId="154c5af3-9804-4808-8444-c293ecada61e" providerId="ADAL" clId="{E0CDEA9F-20F7-402D-A77E-01AE033B1751}" dt="2026-08-12T18:37:08.441" v="24" actId="571"/>
          <ac:spMkLst>
            <pc:docMk/>
            <pc:sldMk cId="0" sldId="261"/>
            <ac:spMk id="43" creationId="{27EBD658-CBC5-891C-1641-9EAB8847E0FB}"/>
          </ac:spMkLst>
        </pc:spChg>
        <pc:spChg chg="mod">
          <ac:chgData name="Debbie Bradshaw | SAMRC" userId="154c5af3-9804-4808-8444-c293ecada61e" providerId="ADAL" clId="{E0CDEA9F-20F7-402D-A77E-01AE033B1751}" dt="2026-08-12T18:43:24.480" v="53" actId="20577"/>
          <ac:spMkLst>
            <pc:docMk/>
            <pc:sldMk cId="0" sldId="261"/>
            <ac:spMk id="44" creationId="{9F842DB9-99C3-53E8-4AAF-E46BE5E0AEFB}"/>
          </ac:spMkLst>
        </pc:spChg>
        <pc:spChg chg="mod">
          <ac:chgData name="Debbie Bradshaw | SAMRC" userId="154c5af3-9804-4808-8444-c293ecada61e" providerId="ADAL" clId="{E0CDEA9F-20F7-402D-A77E-01AE033B1751}" dt="2026-08-12T18:37:08.441" v="24" actId="571"/>
          <ac:spMkLst>
            <pc:docMk/>
            <pc:sldMk cId="0" sldId="261"/>
            <ac:spMk id="45" creationId="{A6DBBC06-4D65-8072-F235-351335B891F3}"/>
          </ac:spMkLst>
        </pc:spChg>
        <pc:spChg chg="mod">
          <ac:chgData name="Debbie Bradshaw | SAMRC" userId="154c5af3-9804-4808-8444-c293ecada61e" providerId="ADAL" clId="{E0CDEA9F-20F7-402D-A77E-01AE033B1751}" dt="2026-08-12T18:43:59.823" v="54"/>
          <ac:spMkLst>
            <pc:docMk/>
            <pc:sldMk cId="0" sldId="261"/>
            <ac:spMk id="46" creationId="{5C2CC39F-51E0-49C9-2957-7F16D0AC7A5C}"/>
          </ac:spMkLst>
        </pc:spChg>
        <pc:spChg chg="mod">
          <ac:chgData name="Debbie Bradshaw | SAMRC" userId="154c5af3-9804-4808-8444-c293ecada61e" providerId="ADAL" clId="{E0CDEA9F-20F7-402D-A77E-01AE033B1751}" dt="2026-08-12T18:38:23.734" v="36"/>
          <ac:spMkLst>
            <pc:docMk/>
            <pc:sldMk cId="0" sldId="261"/>
            <ac:spMk id="48" creationId="{390ECE3A-731D-4744-0A38-950B3E4EB773}"/>
          </ac:spMkLst>
        </pc:spChg>
        <pc:spChg chg="mod">
          <ac:chgData name="Debbie Bradshaw | SAMRC" userId="154c5af3-9804-4808-8444-c293ecada61e" providerId="ADAL" clId="{E0CDEA9F-20F7-402D-A77E-01AE033B1751}" dt="2026-08-12T18:38:23.734" v="36"/>
          <ac:spMkLst>
            <pc:docMk/>
            <pc:sldMk cId="0" sldId="261"/>
            <ac:spMk id="49" creationId="{67ADEF01-1F75-73A6-6B07-28D9FB20874A}"/>
          </ac:spMkLst>
        </pc:spChg>
        <pc:spChg chg="mod">
          <ac:chgData name="Debbie Bradshaw | SAMRC" userId="154c5af3-9804-4808-8444-c293ecada61e" providerId="ADAL" clId="{E0CDEA9F-20F7-402D-A77E-01AE033B1751}" dt="2026-08-12T18:38:23.734" v="36"/>
          <ac:spMkLst>
            <pc:docMk/>
            <pc:sldMk cId="0" sldId="261"/>
            <ac:spMk id="50" creationId="{E287F601-1AB7-9D61-DEC1-5B4C1233ACCF}"/>
          </ac:spMkLst>
        </pc:spChg>
        <pc:spChg chg="mod">
          <ac:chgData name="Debbie Bradshaw | SAMRC" userId="154c5af3-9804-4808-8444-c293ecada61e" providerId="ADAL" clId="{E0CDEA9F-20F7-402D-A77E-01AE033B1751}" dt="2026-08-12T18:38:23.734" v="36"/>
          <ac:spMkLst>
            <pc:docMk/>
            <pc:sldMk cId="0" sldId="261"/>
            <ac:spMk id="51" creationId="{B0E8EF66-DE52-7DB7-3994-2BD78F319937}"/>
          </ac:spMkLst>
        </pc:spChg>
        <pc:spChg chg="mod">
          <ac:chgData name="Debbie Bradshaw | SAMRC" userId="154c5af3-9804-4808-8444-c293ecada61e" providerId="ADAL" clId="{E0CDEA9F-20F7-402D-A77E-01AE033B1751}" dt="2026-08-12T18:38:23.734" v="36"/>
          <ac:spMkLst>
            <pc:docMk/>
            <pc:sldMk cId="0" sldId="261"/>
            <ac:spMk id="52" creationId="{BFA3BAAE-E81C-F390-3743-FA9C9EB82C02}"/>
          </ac:spMkLst>
        </pc:spChg>
        <pc:spChg chg="mod">
          <ac:chgData name="Debbie Bradshaw | SAMRC" userId="154c5af3-9804-4808-8444-c293ecada61e" providerId="ADAL" clId="{E0CDEA9F-20F7-402D-A77E-01AE033B1751}" dt="2026-08-12T18:38:23.734" v="36"/>
          <ac:spMkLst>
            <pc:docMk/>
            <pc:sldMk cId="0" sldId="261"/>
            <ac:spMk id="53" creationId="{641CB36A-754F-19F6-34F8-6E4CCDEC3866}"/>
          </ac:spMkLst>
        </pc:spChg>
        <pc:spChg chg="mod">
          <ac:chgData name="Debbie Bradshaw | SAMRC" userId="154c5af3-9804-4808-8444-c293ecada61e" providerId="ADAL" clId="{E0CDEA9F-20F7-402D-A77E-01AE033B1751}" dt="2026-08-12T18:38:23.734" v="36"/>
          <ac:spMkLst>
            <pc:docMk/>
            <pc:sldMk cId="0" sldId="261"/>
            <ac:spMk id="54" creationId="{FA74864F-3F7A-F294-666C-2262CA9C928B}"/>
          </ac:spMkLst>
        </pc:spChg>
        <pc:spChg chg="add del">
          <ac:chgData name="Debbie Bradshaw | SAMRC" userId="154c5af3-9804-4808-8444-c293ecada61e" providerId="ADAL" clId="{E0CDEA9F-20F7-402D-A77E-01AE033B1751}" dt="2026-08-12T18:39:00.769" v="38" actId="22"/>
          <ac:spMkLst>
            <pc:docMk/>
            <pc:sldMk cId="0" sldId="261"/>
            <ac:spMk id="56" creationId="{6BCCEEEA-455C-1493-8BA8-110FC90228C1}"/>
          </ac:spMkLst>
        </pc:spChg>
        <pc:spChg chg="add mod">
          <ac:chgData name="Debbie Bradshaw | SAMRC" userId="154c5af3-9804-4808-8444-c293ecada61e" providerId="ADAL" clId="{E0CDEA9F-20F7-402D-A77E-01AE033B1751}" dt="2026-08-12T18:40:00.915" v="45" actId="1076"/>
          <ac:spMkLst>
            <pc:docMk/>
            <pc:sldMk cId="0" sldId="261"/>
            <ac:spMk id="58" creationId="{BF517CFE-7457-EBD5-CBCB-CCFF2461CD8A}"/>
          </ac:spMkLst>
        </pc:spChg>
        <pc:spChg chg="add mod">
          <ac:chgData name="Debbie Bradshaw | SAMRC" userId="154c5af3-9804-4808-8444-c293ecada61e" providerId="ADAL" clId="{E0CDEA9F-20F7-402D-A77E-01AE033B1751}" dt="2026-08-12T18:40:07.861" v="46" actId="1076"/>
          <ac:spMkLst>
            <pc:docMk/>
            <pc:sldMk cId="0" sldId="261"/>
            <ac:spMk id="60" creationId="{4D35AD34-7F08-AA37-9FC2-F64CBC7413E0}"/>
          </ac:spMkLst>
        </pc:spChg>
        <pc:grpChg chg="mod">
          <ac:chgData name="Debbie Bradshaw | SAMRC" userId="154c5af3-9804-4808-8444-c293ecada61e" providerId="ADAL" clId="{E0CDEA9F-20F7-402D-A77E-01AE033B1751}" dt="2026-08-12T18:41:36.385" v="49" actId="1076"/>
          <ac:grpSpMkLst>
            <pc:docMk/>
            <pc:sldMk cId="0" sldId="261"/>
            <ac:grpSpMk id="37" creationId="{4D19666B-BAA2-22E7-1D2F-BDC49C64D48D}"/>
          </ac:grpSpMkLst>
        </pc:grpChg>
        <pc:grpChg chg="add mod">
          <ac:chgData name="Debbie Bradshaw | SAMRC" userId="154c5af3-9804-4808-8444-c293ecada61e" providerId="ADAL" clId="{E0CDEA9F-20F7-402D-A77E-01AE033B1751}" dt="2026-08-12T18:37:08.441" v="24" actId="571"/>
          <ac:grpSpMkLst>
            <pc:docMk/>
            <pc:sldMk cId="0" sldId="261"/>
            <ac:grpSpMk id="39" creationId="{6AC73238-5A24-DB1A-A239-00FA4AE56B9C}"/>
          </ac:grpSpMkLst>
        </pc:grpChg>
        <pc:grpChg chg="add mod">
          <ac:chgData name="Debbie Bradshaw | SAMRC" userId="154c5af3-9804-4808-8444-c293ecada61e" providerId="ADAL" clId="{E0CDEA9F-20F7-402D-A77E-01AE033B1751}" dt="2026-08-12T18:38:23.734" v="36"/>
          <ac:grpSpMkLst>
            <pc:docMk/>
            <pc:sldMk cId="0" sldId="261"/>
            <ac:grpSpMk id="47" creationId="{E13F23E0-17C5-BF3B-462A-5C36F45C84BD}"/>
          </ac:grpSpMkLst>
        </pc:grpChg>
        <pc:cxnChg chg="add del">
          <ac:chgData name="Debbie Bradshaw | SAMRC" userId="154c5af3-9804-4808-8444-c293ecada61e" providerId="ADAL" clId="{E0CDEA9F-20F7-402D-A77E-01AE033B1751}" dt="2026-08-12T18:39:32.860" v="42" actId="11529"/>
          <ac:cxnSpMkLst>
            <pc:docMk/>
            <pc:sldMk cId="0" sldId="261"/>
            <ac:cxnSpMk id="62" creationId="{7E6CD94E-E28B-1DF9-B321-B3C23B5D3131}"/>
          </ac:cxnSpMkLst>
        </pc:cxnChg>
      </pc:sldChg>
      <pc:sldChg chg="addSp modSp mod">
        <pc:chgData name="Debbie Bradshaw | SAMRC" userId="154c5af3-9804-4808-8444-c293ecada61e" providerId="ADAL" clId="{E0CDEA9F-20F7-402D-A77E-01AE033B1751}" dt="2026-08-12T18:57:43.376" v="80"/>
        <pc:sldMkLst>
          <pc:docMk/>
          <pc:sldMk cId="0" sldId="262"/>
        </pc:sldMkLst>
        <pc:spChg chg="mod">
          <ac:chgData name="Debbie Bradshaw | SAMRC" userId="154c5af3-9804-4808-8444-c293ecada61e" providerId="ADAL" clId="{E0CDEA9F-20F7-402D-A77E-01AE033B1751}" dt="2026-08-12T18:49:37.868" v="70" actId="947"/>
          <ac:spMkLst>
            <pc:docMk/>
            <pc:sldMk cId="0" sldId="262"/>
            <ac:spMk id="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50:18.609" v="71"/>
          <ac:spMkLst>
            <pc:docMk/>
            <pc:sldMk cId="0" sldId="262"/>
            <ac:spMk id="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53:22.868" v="76" actId="14100"/>
          <ac:spMkLst>
            <pc:docMk/>
            <pc:sldMk cId="0" sldId="262"/>
            <ac:spMk id="6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53:28.693" v="77" actId="14100"/>
          <ac:spMkLst>
            <pc:docMk/>
            <pc:sldMk cId="0" sldId="262"/>
            <ac:spMk id="8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53:12.968" v="74" actId="164"/>
          <ac:spMkLst>
            <pc:docMk/>
            <pc:sldMk cId="0" sldId="262"/>
            <ac:spMk id="9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53:12.968" v="74" actId="164"/>
          <ac:spMkLst>
            <pc:docMk/>
            <pc:sldMk cId="0" sldId="262"/>
            <ac:spMk id="10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53:12.968" v="74" actId="164"/>
          <ac:spMkLst>
            <pc:docMk/>
            <pc:sldMk cId="0" sldId="262"/>
            <ac:spMk id="11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55:17.690" v="78"/>
          <ac:spMkLst>
            <pc:docMk/>
            <pc:sldMk cId="0" sldId="262"/>
            <ac:spMk id="1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57:08.555" v="79"/>
          <ac:spMkLst>
            <pc:docMk/>
            <pc:sldMk cId="0" sldId="262"/>
            <ac:spMk id="14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8:57:43.376" v="80"/>
          <ac:spMkLst>
            <pc:docMk/>
            <pc:sldMk cId="0" sldId="262"/>
            <ac:spMk id="17" creationId="{00000000-0000-0000-0000-000000000000}"/>
          </ac:spMkLst>
        </pc:spChg>
        <pc:grpChg chg="add mod">
          <ac:chgData name="Debbie Bradshaw | SAMRC" userId="154c5af3-9804-4808-8444-c293ecada61e" providerId="ADAL" clId="{E0CDEA9F-20F7-402D-A77E-01AE033B1751}" dt="2026-08-12T18:53:17.303" v="75" actId="1076"/>
          <ac:grpSpMkLst>
            <pc:docMk/>
            <pc:sldMk cId="0" sldId="262"/>
            <ac:grpSpMk id="19" creationId="{FE851A72-F9EF-869F-50A3-5D896151B15F}"/>
          </ac:grpSpMkLst>
        </pc:grpChg>
      </pc:sldChg>
      <pc:sldChg chg="addSp delSp modSp mod">
        <pc:chgData name="Debbie Bradshaw | SAMRC" userId="154c5af3-9804-4808-8444-c293ecada61e" providerId="ADAL" clId="{E0CDEA9F-20F7-402D-A77E-01AE033B1751}" dt="2026-08-12T19:24:09.961" v="262" actId="14100"/>
        <pc:sldMkLst>
          <pc:docMk/>
          <pc:sldMk cId="0" sldId="263"/>
        </pc:sldMkLst>
        <pc:spChg chg="mod">
          <ac:chgData name="Debbie Bradshaw | SAMRC" userId="154c5af3-9804-4808-8444-c293ecada61e" providerId="ADAL" clId="{E0CDEA9F-20F7-402D-A77E-01AE033B1751}" dt="2026-08-12T18:59:17.365" v="81"/>
          <ac:spMkLst>
            <pc:docMk/>
            <pc:sldMk cId="0" sldId="263"/>
            <ac:spMk id="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00:24.604" v="85" actId="6549"/>
          <ac:spMkLst>
            <pc:docMk/>
            <pc:sldMk cId="0" sldId="263"/>
            <ac:spMk id="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20:25.520" v="248" actId="1076"/>
          <ac:spMkLst>
            <pc:docMk/>
            <pc:sldMk cId="0" sldId="263"/>
            <ac:spMk id="6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20:10.691" v="247" actId="14100"/>
          <ac:spMkLst>
            <pc:docMk/>
            <pc:sldMk cId="0" sldId="263"/>
            <ac:spMk id="7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18:57.616" v="241"/>
          <ac:spMkLst>
            <pc:docMk/>
            <pc:sldMk cId="0" sldId="263"/>
            <ac:spMk id="8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24:09.961" v="262" actId="14100"/>
          <ac:spMkLst>
            <pc:docMk/>
            <pc:sldMk cId="0" sldId="263"/>
            <ac:spMk id="10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22:58.051" v="252" actId="1076"/>
          <ac:spMkLst>
            <pc:docMk/>
            <pc:sldMk cId="0" sldId="263"/>
            <ac:spMk id="11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24:05.383" v="261" actId="1076"/>
          <ac:spMkLst>
            <pc:docMk/>
            <pc:sldMk cId="0" sldId="263"/>
            <ac:spMk id="12" creationId="{00000000-0000-0000-0000-000000000000}"/>
          </ac:spMkLst>
        </pc:spChg>
        <pc:spChg chg="del mod">
          <ac:chgData name="Debbie Bradshaw | SAMRC" userId="154c5af3-9804-4808-8444-c293ecada61e" providerId="ADAL" clId="{E0CDEA9F-20F7-402D-A77E-01AE033B1751}" dt="2026-08-12T19:16:42.086" v="239" actId="478"/>
          <ac:spMkLst>
            <pc:docMk/>
            <pc:sldMk cId="0" sldId="263"/>
            <ac:spMk id="13" creationId="{00000000-0000-0000-0000-000000000000}"/>
          </ac:spMkLst>
        </pc:spChg>
        <pc:spChg chg="add mod">
          <ac:chgData name="Debbie Bradshaw | SAMRC" userId="154c5af3-9804-4808-8444-c293ecada61e" providerId="ADAL" clId="{E0CDEA9F-20F7-402D-A77E-01AE033B1751}" dt="2026-08-12T19:16:49.341" v="240" actId="1076"/>
          <ac:spMkLst>
            <pc:docMk/>
            <pc:sldMk cId="0" sldId="263"/>
            <ac:spMk id="16" creationId="{2BB16B75-47E1-A4EC-018C-094476B4D20F}"/>
          </ac:spMkLst>
        </pc:spChg>
        <pc:graphicFrameChg chg="mod modGraphic">
          <ac:chgData name="Debbie Bradshaw | SAMRC" userId="154c5af3-9804-4808-8444-c293ecada61e" providerId="ADAL" clId="{E0CDEA9F-20F7-402D-A77E-01AE033B1751}" dt="2026-08-12T19:15:58.448" v="220" actId="1036"/>
          <ac:graphicFrameMkLst>
            <pc:docMk/>
            <pc:sldMk cId="0" sldId="263"/>
            <ac:graphicFrameMk id="9" creationId="{00000000-0000-0000-0000-000000000000}"/>
          </ac:graphicFrameMkLst>
        </pc:graphicFrameChg>
      </pc:sldChg>
      <pc:sldChg chg="modSp mod">
        <pc:chgData name="Debbie Bradshaw | SAMRC" userId="154c5af3-9804-4808-8444-c293ecada61e" providerId="ADAL" clId="{E0CDEA9F-20F7-402D-A77E-01AE033B1751}" dt="2026-08-12T19:31:35.475" v="276" actId="1076"/>
        <pc:sldMkLst>
          <pc:docMk/>
          <pc:sldMk cId="0" sldId="264"/>
        </pc:sldMkLst>
        <pc:spChg chg="mod">
          <ac:chgData name="Debbie Bradshaw | SAMRC" userId="154c5af3-9804-4808-8444-c293ecada61e" providerId="ADAL" clId="{E0CDEA9F-20F7-402D-A77E-01AE033B1751}" dt="2026-08-12T19:25:22.151" v="263"/>
          <ac:spMkLst>
            <pc:docMk/>
            <pc:sldMk cId="0" sldId="264"/>
            <ac:spMk id="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26:03.111" v="265"/>
          <ac:spMkLst>
            <pc:docMk/>
            <pc:sldMk cId="0" sldId="264"/>
            <ac:spMk id="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26:31.877" v="266"/>
          <ac:spMkLst>
            <pc:docMk/>
            <pc:sldMk cId="0" sldId="264"/>
            <ac:spMk id="9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26:55.265" v="267"/>
          <ac:spMkLst>
            <pc:docMk/>
            <pc:sldMk cId="0" sldId="264"/>
            <ac:spMk id="10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27:19.905" v="268"/>
          <ac:spMkLst>
            <pc:docMk/>
            <pc:sldMk cId="0" sldId="264"/>
            <ac:spMk id="14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27:46.335" v="269"/>
          <ac:spMkLst>
            <pc:docMk/>
            <pc:sldMk cId="0" sldId="264"/>
            <ac:spMk id="15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28:18.750" v="270"/>
          <ac:spMkLst>
            <pc:docMk/>
            <pc:sldMk cId="0" sldId="264"/>
            <ac:spMk id="17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30:28.690" v="273"/>
          <ac:spMkLst>
            <pc:docMk/>
            <pc:sldMk cId="0" sldId="264"/>
            <ac:spMk id="18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31:35.475" v="276" actId="1076"/>
          <ac:spMkLst>
            <pc:docMk/>
            <pc:sldMk cId="0" sldId="264"/>
            <ac:spMk id="19" creationId="{00000000-0000-0000-0000-000000000000}"/>
          </ac:spMkLst>
        </pc:spChg>
      </pc:sldChg>
      <pc:sldChg chg="addSp delSp modSp mod">
        <pc:chgData name="Debbie Bradshaw | SAMRC" userId="154c5af3-9804-4808-8444-c293ecada61e" providerId="ADAL" clId="{E0CDEA9F-20F7-402D-A77E-01AE033B1751}" dt="2026-08-12T19:49:09.887" v="336" actId="255"/>
        <pc:sldMkLst>
          <pc:docMk/>
          <pc:sldMk cId="0" sldId="265"/>
        </pc:sldMkLst>
        <pc:spChg chg="mod">
          <ac:chgData name="Debbie Bradshaw | SAMRC" userId="154c5af3-9804-4808-8444-c293ecada61e" providerId="ADAL" clId="{E0CDEA9F-20F7-402D-A77E-01AE033B1751}" dt="2026-08-12T19:32:39.727" v="278" actId="947"/>
          <ac:spMkLst>
            <pc:docMk/>
            <pc:sldMk cId="0" sldId="265"/>
            <ac:spMk id="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34:24.491" v="288" actId="255"/>
          <ac:spMkLst>
            <pc:docMk/>
            <pc:sldMk cId="0" sldId="265"/>
            <ac:spMk id="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40:02.374" v="294" actId="14100"/>
          <ac:spMkLst>
            <pc:docMk/>
            <pc:sldMk cId="0" sldId="265"/>
            <ac:spMk id="6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35:06.278" v="289"/>
          <ac:spMkLst>
            <pc:docMk/>
            <pc:sldMk cId="0" sldId="265"/>
            <ac:spMk id="7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39:57.636" v="293" actId="1076"/>
          <ac:spMkLst>
            <pc:docMk/>
            <pc:sldMk cId="0" sldId="265"/>
            <ac:spMk id="8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40:55.980" v="297" actId="20577"/>
          <ac:spMkLst>
            <pc:docMk/>
            <pc:sldMk cId="0" sldId="265"/>
            <ac:spMk id="10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42:20.785" v="305" actId="20577"/>
          <ac:spMkLst>
            <pc:docMk/>
            <pc:sldMk cId="0" sldId="265"/>
            <ac:spMk id="11" creationId="{00000000-0000-0000-0000-000000000000}"/>
          </ac:spMkLst>
        </pc:spChg>
        <pc:spChg chg="del">
          <ac:chgData name="Debbie Bradshaw | SAMRC" userId="154c5af3-9804-4808-8444-c293ecada61e" providerId="ADAL" clId="{E0CDEA9F-20F7-402D-A77E-01AE033B1751}" dt="2026-08-12T19:43:57.075" v="312" actId="478"/>
          <ac:spMkLst>
            <pc:docMk/>
            <pc:sldMk cId="0" sldId="265"/>
            <ac:spMk id="16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44:14.025" v="314" actId="1076"/>
          <ac:spMkLst>
            <pc:docMk/>
            <pc:sldMk cId="0" sldId="265"/>
            <ac:spMk id="17" creationId="{00000000-0000-0000-0000-000000000000}"/>
          </ac:spMkLst>
        </pc:spChg>
        <pc:spChg chg="add mod">
          <ac:chgData name="Debbie Bradshaw | SAMRC" userId="154c5af3-9804-4808-8444-c293ecada61e" providerId="ADAL" clId="{E0CDEA9F-20F7-402D-A77E-01AE033B1751}" dt="2026-08-12T19:44:07.305" v="313" actId="1076"/>
          <ac:spMkLst>
            <pc:docMk/>
            <pc:sldMk cId="0" sldId="265"/>
            <ac:spMk id="19" creationId="{9C9222E8-AC6D-DE8B-1E09-9DCD82B0D00E}"/>
          </ac:spMkLst>
        </pc:spChg>
        <pc:spChg chg="add mod">
          <ac:chgData name="Debbie Bradshaw | SAMRC" userId="154c5af3-9804-4808-8444-c293ecada61e" providerId="ADAL" clId="{E0CDEA9F-20F7-402D-A77E-01AE033B1751}" dt="2026-08-12T19:49:02.425" v="335" actId="255"/>
          <ac:spMkLst>
            <pc:docMk/>
            <pc:sldMk cId="0" sldId="265"/>
            <ac:spMk id="21" creationId="{1318143F-CC4B-E6D0-2FA5-877FBEF7D04C}"/>
          </ac:spMkLst>
        </pc:spChg>
        <pc:spChg chg="add mod">
          <ac:chgData name="Debbie Bradshaw | SAMRC" userId="154c5af3-9804-4808-8444-c293ecada61e" providerId="ADAL" clId="{E0CDEA9F-20F7-402D-A77E-01AE033B1751}" dt="2026-08-12T19:49:09.887" v="336" actId="255"/>
          <ac:spMkLst>
            <pc:docMk/>
            <pc:sldMk cId="0" sldId="265"/>
            <ac:spMk id="23" creationId="{866D5E21-1B5D-BDA5-AC0F-4EDCADAE796E}"/>
          </ac:spMkLst>
        </pc:spChg>
      </pc:sldChg>
      <pc:sldChg chg="addSp delSp modSp mod">
        <pc:chgData name="Debbie Bradshaw | SAMRC" userId="154c5af3-9804-4808-8444-c293ecada61e" providerId="ADAL" clId="{E0CDEA9F-20F7-402D-A77E-01AE033B1751}" dt="2026-08-13T18:53:45.809" v="526" actId="20577"/>
        <pc:sldMkLst>
          <pc:docMk/>
          <pc:sldMk cId="0" sldId="266"/>
        </pc:sldMkLst>
        <pc:spChg chg="mod">
          <ac:chgData name="Debbie Bradshaw | SAMRC" userId="154c5af3-9804-4808-8444-c293ecada61e" providerId="ADAL" clId="{E0CDEA9F-20F7-402D-A77E-01AE033B1751}" dt="2026-08-12T20:04:35.611" v="377" actId="1076"/>
          <ac:spMkLst>
            <pc:docMk/>
            <pc:sldMk cId="0" sldId="266"/>
            <ac:spMk id="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19:52:01.186" v="339"/>
          <ac:spMkLst>
            <pc:docMk/>
            <pc:sldMk cId="0" sldId="266"/>
            <ac:spMk id="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20:01:27.403" v="369" actId="1076"/>
          <ac:spMkLst>
            <pc:docMk/>
            <pc:sldMk cId="0" sldId="266"/>
            <ac:spMk id="6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20:01:12.444" v="367" actId="1076"/>
          <ac:spMkLst>
            <pc:docMk/>
            <pc:sldMk cId="0" sldId="266"/>
            <ac:spMk id="7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8:52:23.433" v="498"/>
          <ac:spMkLst>
            <pc:docMk/>
            <pc:sldMk cId="0" sldId="266"/>
            <ac:spMk id="8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20:01:20.529" v="368" actId="1076"/>
          <ac:spMkLst>
            <pc:docMk/>
            <pc:sldMk cId="0" sldId="266"/>
            <ac:spMk id="9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8:52:30.326" v="502" actId="20577"/>
          <ac:spMkLst>
            <pc:docMk/>
            <pc:sldMk cId="0" sldId="266"/>
            <ac:spMk id="10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20:01:12.444" v="367" actId="1076"/>
          <ac:spMkLst>
            <pc:docMk/>
            <pc:sldMk cId="0" sldId="266"/>
            <ac:spMk id="11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8:52:38.649" v="506" actId="20577"/>
          <ac:spMkLst>
            <pc:docMk/>
            <pc:sldMk cId="0" sldId="266"/>
            <ac:spMk id="1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20:01:12.444" v="367" actId="1076"/>
          <ac:spMkLst>
            <pc:docMk/>
            <pc:sldMk cId="0" sldId="266"/>
            <ac:spMk id="14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20:01:12.444" v="367" actId="1076"/>
          <ac:spMkLst>
            <pc:docMk/>
            <pc:sldMk cId="0" sldId="266"/>
            <ac:spMk id="15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8:52:44.434" v="510" actId="20577"/>
          <ac:spMkLst>
            <pc:docMk/>
            <pc:sldMk cId="0" sldId="266"/>
            <ac:spMk id="16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20:01:12.444" v="367" actId="1076"/>
          <ac:spMkLst>
            <pc:docMk/>
            <pc:sldMk cId="0" sldId="266"/>
            <ac:spMk id="17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8:52:50.990" v="521" actId="6549"/>
          <ac:spMkLst>
            <pc:docMk/>
            <pc:sldMk cId="0" sldId="266"/>
            <ac:spMk id="19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8:53:45.809" v="526" actId="20577"/>
          <ac:spMkLst>
            <pc:docMk/>
            <pc:sldMk cId="0" sldId="266"/>
            <ac:spMk id="20" creationId="{00000000-0000-0000-0000-000000000000}"/>
          </ac:spMkLst>
        </pc:spChg>
        <pc:spChg chg="add mod">
          <ac:chgData name="Debbie Bradshaw | SAMRC" userId="154c5af3-9804-4808-8444-c293ecada61e" providerId="ADAL" clId="{E0CDEA9F-20F7-402D-A77E-01AE033B1751}" dt="2026-08-12T20:02:13.623" v="374" actId="1076"/>
          <ac:spMkLst>
            <pc:docMk/>
            <pc:sldMk cId="0" sldId="266"/>
            <ac:spMk id="23" creationId="{75984B8D-6001-54C7-87CB-0623DFC94E3F}"/>
          </ac:spMkLst>
        </pc:spChg>
        <pc:spChg chg="del">
          <ac:chgData name="Debbie Bradshaw | SAMRC" userId="154c5af3-9804-4808-8444-c293ecada61e" providerId="ADAL" clId="{E0CDEA9F-20F7-402D-A77E-01AE033B1751}" dt="2026-08-12T20:02:06.476" v="373" actId="478"/>
          <ac:spMkLst>
            <pc:docMk/>
            <pc:sldMk cId="0" sldId="266"/>
            <ac:spMk id="24" creationId="{0296C84E-7ED3-4675-4F5A-F212B8820DF8}"/>
          </ac:spMkLst>
        </pc:spChg>
        <pc:graphicFrameChg chg="mod modGraphic">
          <ac:chgData name="Debbie Bradshaw | SAMRC" userId="154c5af3-9804-4808-8444-c293ecada61e" providerId="ADAL" clId="{E0CDEA9F-20F7-402D-A77E-01AE033B1751}" dt="2026-08-12T20:04:21.382" v="375"/>
          <ac:graphicFrameMkLst>
            <pc:docMk/>
            <pc:sldMk cId="0" sldId="266"/>
            <ac:graphicFrameMk id="12" creationId="{00000000-0000-0000-0000-000000000000}"/>
          </ac:graphicFrameMkLst>
        </pc:graphicFrameChg>
      </pc:sldChg>
      <pc:sldChg chg="addSp delSp modSp mod">
        <pc:chgData name="Debbie Bradshaw | SAMRC" userId="154c5af3-9804-4808-8444-c293ecada61e" providerId="ADAL" clId="{E0CDEA9F-20F7-402D-A77E-01AE033B1751}" dt="2026-08-12T20:11:29.163" v="497"/>
        <pc:sldMkLst>
          <pc:docMk/>
          <pc:sldMk cId="0" sldId="267"/>
        </pc:sldMkLst>
        <pc:spChg chg="del">
          <ac:chgData name="Debbie Bradshaw | SAMRC" userId="154c5af3-9804-4808-8444-c293ecada61e" providerId="ADAL" clId="{E0CDEA9F-20F7-402D-A77E-01AE033B1751}" dt="2026-08-12T20:04:51.411" v="380" actId="478"/>
          <ac:spMkLst>
            <pc:docMk/>
            <pc:sldMk cId="0" sldId="267"/>
            <ac:spMk id="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20:06:02.380" v="387" actId="1076"/>
          <ac:spMkLst>
            <pc:docMk/>
            <pc:sldMk cId="0" sldId="267"/>
            <ac:spMk id="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20:08:43.586" v="440" actId="20577"/>
          <ac:spMkLst>
            <pc:docMk/>
            <pc:sldMk cId="0" sldId="267"/>
            <ac:spMk id="9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20:09:59.387" v="464" actId="20577"/>
          <ac:spMkLst>
            <pc:docMk/>
            <pc:sldMk cId="0" sldId="267"/>
            <ac:spMk id="10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20:08:55.913" v="453" actId="20577"/>
          <ac:spMkLst>
            <pc:docMk/>
            <pc:sldMk cId="0" sldId="267"/>
            <ac:spMk id="1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20:10:12.448" v="465"/>
          <ac:spMkLst>
            <pc:docMk/>
            <pc:sldMk cId="0" sldId="267"/>
            <ac:spMk id="14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20:09:00.630" v="457" actId="20577"/>
          <ac:spMkLst>
            <pc:docMk/>
            <pc:sldMk cId="0" sldId="267"/>
            <ac:spMk id="17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20:10:22.685" v="466"/>
          <ac:spMkLst>
            <pc:docMk/>
            <pc:sldMk cId="0" sldId="267"/>
            <ac:spMk id="18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20:09:06.853" v="461" actId="20577"/>
          <ac:spMkLst>
            <pc:docMk/>
            <pc:sldMk cId="0" sldId="267"/>
            <ac:spMk id="21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2T20:11:29.163" v="497"/>
          <ac:spMkLst>
            <pc:docMk/>
            <pc:sldMk cId="0" sldId="267"/>
            <ac:spMk id="22" creationId="{00000000-0000-0000-0000-000000000000}"/>
          </ac:spMkLst>
        </pc:spChg>
        <pc:spChg chg="add mod">
          <ac:chgData name="Debbie Bradshaw | SAMRC" userId="154c5af3-9804-4808-8444-c293ecada61e" providerId="ADAL" clId="{E0CDEA9F-20F7-402D-A77E-01AE033B1751}" dt="2026-08-12T20:05:01" v="381" actId="1076"/>
          <ac:spMkLst>
            <pc:docMk/>
            <pc:sldMk cId="0" sldId="267"/>
            <ac:spMk id="25" creationId="{D352E4A8-7C7F-8169-BA3A-119F941AE205}"/>
          </ac:spMkLst>
        </pc:spChg>
        <pc:spChg chg="mod">
          <ac:chgData name="Debbie Bradshaw | SAMRC" userId="154c5af3-9804-4808-8444-c293ecada61e" providerId="ADAL" clId="{E0CDEA9F-20F7-402D-A77E-01AE033B1751}" dt="2026-08-12T20:06:19.427" v="389" actId="14100"/>
          <ac:spMkLst>
            <pc:docMk/>
            <pc:sldMk cId="0" sldId="267"/>
            <ac:spMk id="26" creationId="{9875F842-456D-0FE6-6B41-E86EBDBDE947}"/>
          </ac:spMkLst>
        </pc:spChg>
        <pc:spChg chg="add mod">
          <ac:chgData name="Debbie Bradshaw | SAMRC" userId="154c5af3-9804-4808-8444-c293ecada61e" providerId="ADAL" clId="{E0CDEA9F-20F7-402D-A77E-01AE033B1751}" dt="2026-08-12T20:08:10.080" v="436" actId="20577"/>
          <ac:spMkLst>
            <pc:docMk/>
            <pc:sldMk cId="0" sldId="267"/>
            <ac:spMk id="28" creationId="{0F5FCF61-1BD2-40A5-0D5C-214A37594E75}"/>
          </ac:spMkLst>
        </pc:spChg>
      </pc:sldChg>
      <pc:sldChg chg="modSp mod">
        <pc:chgData name="Debbie Bradshaw | SAMRC" userId="154c5af3-9804-4808-8444-c293ecada61e" providerId="ADAL" clId="{E0CDEA9F-20F7-402D-A77E-01AE033B1751}" dt="2026-08-13T19:01:11.130" v="564" actId="1076"/>
        <pc:sldMkLst>
          <pc:docMk/>
          <pc:sldMk cId="0" sldId="268"/>
        </pc:sldMkLst>
        <pc:spChg chg="mod">
          <ac:chgData name="Debbie Bradshaw | SAMRC" userId="154c5af3-9804-4808-8444-c293ecada61e" providerId="ADAL" clId="{E0CDEA9F-20F7-402D-A77E-01AE033B1751}" dt="2026-08-13T19:01:11.130" v="564" actId="1076"/>
          <ac:spMkLst>
            <pc:docMk/>
            <pc:sldMk cId="0" sldId="268"/>
            <ac:spMk id="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01:03.129" v="563" actId="1076"/>
          <ac:spMkLst>
            <pc:docMk/>
            <pc:sldMk cId="0" sldId="268"/>
            <ac:spMk id="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8:56:11.998" v="530"/>
          <ac:spMkLst>
            <pc:docMk/>
            <pc:sldMk cId="0" sldId="268"/>
            <ac:spMk id="5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8:57:06.846" v="532" actId="20577"/>
          <ac:spMkLst>
            <pc:docMk/>
            <pc:sldMk cId="0" sldId="268"/>
            <ac:spMk id="6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00:52.531" v="562" actId="6549"/>
          <ac:spMkLst>
            <pc:docMk/>
            <pc:sldMk cId="0" sldId="268"/>
            <ac:spMk id="8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8:59:20.807" v="553" actId="255"/>
          <ac:spMkLst>
            <pc:docMk/>
            <pc:sldMk cId="0" sldId="268"/>
            <ac:spMk id="9" creationId="{00000000-0000-0000-0000-000000000000}"/>
          </ac:spMkLst>
        </pc:spChg>
      </pc:sldChg>
      <pc:sldChg chg="modSp mod">
        <pc:chgData name="Debbie Bradshaw | SAMRC" userId="154c5af3-9804-4808-8444-c293ecada61e" providerId="ADAL" clId="{E0CDEA9F-20F7-402D-A77E-01AE033B1751}" dt="2026-08-13T19:08:24.984" v="579"/>
        <pc:sldMkLst>
          <pc:docMk/>
          <pc:sldMk cId="0" sldId="269"/>
        </pc:sldMkLst>
        <pc:spChg chg="mod">
          <ac:chgData name="Debbie Bradshaw | SAMRC" userId="154c5af3-9804-4808-8444-c293ecada61e" providerId="ADAL" clId="{E0CDEA9F-20F7-402D-A77E-01AE033B1751}" dt="2026-08-13T19:01:49.913" v="565"/>
          <ac:spMkLst>
            <pc:docMk/>
            <pc:sldMk cId="0" sldId="269"/>
            <ac:spMk id="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02:56.358" v="568"/>
          <ac:spMkLst>
            <pc:docMk/>
            <pc:sldMk cId="0" sldId="269"/>
            <ac:spMk id="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04:00.003" v="569"/>
          <ac:spMkLst>
            <pc:docMk/>
            <pc:sldMk cId="0" sldId="269"/>
            <ac:spMk id="6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05:32.325" v="571"/>
          <ac:spMkLst>
            <pc:docMk/>
            <pc:sldMk cId="0" sldId="269"/>
            <ac:spMk id="14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06:04.569" v="572"/>
          <ac:spMkLst>
            <pc:docMk/>
            <pc:sldMk cId="0" sldId="269"/>
            <ac:spMk id="16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06:32.564" v="573"/>
          <ac:spMkLst>
            <pc:docMk/>
            <pc:sldMk cId="0" sldId="269"/>
            <ac:spMk id="18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07:02.608" v="574"/>
          <ac:spMkLst>
            <pc:docMk/>
            <pc:sldMk cId="0" sldId="269"/>
            <ac:spMk id="20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07:45.393" v="577"/>
          <ac:spMkLst>
            <pc:docMk/>
            <pc:sldMk cId="0" sldId="269"/>
            <ac:spMk id="2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08:24.984" v="579"/>
          <ac:spMkLst>
            <pc:docMk/>
            <pc:sldMk cId="0" sldId="269"/>
            <ac:spMk id="24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05:00.270" v="570"/>
          <ac:spMkLst>
            <pc:docMk/>
            <pc:sldMk cId="0" sldId="269"/>
            <ac:spMk id="25" creationId="{00000000-0000-0000-0000-000000000000}"/>
          </ac:spMkLst>
        </pc:spChg>
      </pc:sldChg>
      <pc:sldChg chg="addSp modSp mod">
        <pc:chgData name="Debbie Bradshaw | SAMRC" userId="154c5af3-9804-4808-8444-c293ecada61e" providerId="ADAL" clId="{E0CDEA9F-20F7-402D-A77E-01AE033B1751}" dt="2026-08-13T19:28:46.037" v="644" actId="1076"/>
        <pc:sldMkLst>
          <pc:docMk/>
          <pc:sldMk cId="0" sldId="270"/>
        </pc:sldMkLst>
        <pc:spChg chg="mod">
          <ac:chgData name="Debbie Bradshaw | SAMRC" userId="154c5af3-9804-4808-8444-c293ecada61e" providerId="ADAL" clId="{E0CDEA9F-20F7-402D-A77E-01AE033B1751}" dt="2026-08-13T19:10:26.931" v="582"/>
          <ac:spMkLst>
            <pc:docMk/>
            <pc:sldMk cId="0" sldId="270"/>
            <ac:spMk id="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11:26.786" v="584" actId="14100"/>
          <ac:spMkLst>
            <pc:docMk/>
            <pc:sldMk cId="0" sldId="270"/>
            <ac:spMk id="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3:11.567" v="613" actId="1076"/>
          <ac:spMkLst>
            <pc:docMk/>
            <pc:sldMk cId="0" sldId="270"/>
            <ac:spMk id="7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4:47.305" v="623" actId="1076"/>
          <ac:spMkLst>
            <pc:docMk/>
            <pc:sldMk cId="0" sldId="270"/>
            <ac:spMk id="8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3:18.426" v="614" actId="1076"/>
          <ac:spMkLst>
            <pc:docMk/>
            <pc:sldMk cId="0" sldId="270"/>
            <ac:spMk id="9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3:28.319" v="616" actId="14100"/>
          <ac:spMkLst>
            <pc:docMk/>
            <pc:sldMk cId="0" sldId="270"/>
            <ac:spMk id="10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18:57.943" v="602" actId="1076"/>
          <ac:spMkLst>
            <pc:docMk/>
            <pc:sldMk cId="0" sldId="270"/>
            <ac:spMk id="1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19:03.387" v="603" actId="1076"/>
          <ac:spMkLst>
            <pc:docMk/>
            <pc:sldMk cId="0" sldId="270"/>
            <ac:spMk id="1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19:25.894" v="607" actId="1076"/>
          <ac:spMkLst>
            <pc:docMk/>
            <pc:sldMk cId="0" sldId="270"/>
            <ac:spMk id="14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19:19.553" v="606" actId="1076"/>
          <ac:spMkLst>
            <pc:docMk/>
            <pc:sldMk cId="0" sldId="270"/>
            <ac:spMk id="15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4:39.987" v="622" actId="1076"/>
          <ac:spMkLst>
            <pc:docMk/>
            <pc:sldMk cId="0" sldId="270"/>
            <ac:spMk id="17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4:58.522" v="624" actId="1076"/>
          <ac:spMkLst>
            <pc:docMk/>
            <pc:sldMk cId="0" sldId="270"/>
            <ac:spMk id="18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6:00.841" v="633" actId="1037"/>
          <ac:spMkLst>
            <pc:docMk/>
            <pc:sldMk cId="0" sldId="270"/>
            <ac:spMk id="19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4:23.209" v="620" actId="14100"/>
          <ac:spMkLst>
            <pc:docMk/>
            <pc:sldMk cId="0" sldId="270"/>
            <ac:spMk id="20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8:46.037" v="644" actId="1076"/>
          <ac:spMkLst>
            <pc:docMk/>
            <pc:sldMk cId="0" sldId="270"/>
            <ac:spMk id="24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18:39.936" v="601"/>
          <ac:spMkLst>
            <pc:docMk/>
            <pc:sldMk cId="0" sldId="270"/>
            <ac:spMk id="25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6:12.858" v="634" actId="1076"/>
          <ac:spMkLst>
            <pc:docMk/>
            <pc:sldMk cId="0" sldId="270"/>
            <ac:spMk id="27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6:22.996" v="635" actId="1076"/>
          <ac:spMkLst>
            <pc:docMk/>
            <pc:sldMk cId="0" sldId="270"/>
            <ac:spMk id="28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6:32.858" v="636" actId="1076"/>
          <ac:spMkLst>
            <pc:docMk/>
            <pc:sldMk cId="0" sldId="270"/>
            <ac:spMk id="29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6:44.139" v="637" actId="1076"/>
          <ac:spMkLst>
            <pc:docMk/>
            <pc:sldMk cId="0" sldId="270"/>
            <ac:spMk id="30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7:03.574" v="638" actId="1076"/>
          <ac:spMkLst>
            <pc:docMk/>
            <pc:sldMk cId="0" sldId="270"/>
            <ac:spMk id="3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7:11.888" v="639" actId="1076"/>
          <ac:spMkLst>
            <pc:docMk/>
            <pc:sldMk cId="0" sldId="270"/>
            <ac:spMk id="3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8:38.913" v="643" actId="1076"/>
          <ac:spMkLst>
            <pc:docMk/>
            <pc:sldMk cId="0" sldId="270"/>
            <ac:spMk id="34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1:09.448" v="608"/>
          <ac:spMkLst>
            <pc:docMk/>
            <pc:sldMk cId="0" sldId="270"/>
            <ac:spMk id="35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09:11.493" v="580"/>
          <ac:spMkLst>
            <pc:docMk/>
            <pc:sldMk cId="0" sldId="270"/>
            <ac:spMk id="36" creationId="{00000000-0000-0000-0000-000000000000}"/>
          </ac:spMkLst>
        </pc:spChg>
        <pc:graphicFrameChg chg="add mod">
          <ac:chgData name="Debbie Bradshaw | SAMRC" userId="154c5af3-9804-4808-8444-c293ecada61e" providerId="ADAL" clId="{E0CDEA9F-20F7-402D-A77E-01AE033B1751}" dt="2026-08-13T19:18:01.467" v="597"/>
          <ac:graphicFrameMkLst>
            <pc:docMk/>
            <pc:sldMk cId="0" sldId="270"/>
            <ac:graphicFrameMk id="38" creationId="{840F59DC-9D70-BB30-3592-D134300D7B94}"/>
          </ac:graphicFrameMkLst>
        </pc:graphicFrameChg>
        <pc:graphicFrameChg chg="add mod">
          <ac:chgData name="Debbie Bradshaw | SAMRC" userId="154c5af3-9804-4808-8444-c293ecada61e" providerId="ADAL" clId="{E0CDEA9F-20F7-402D-A77E-01AE033B1751}" dt="2026-08-13T19:21:53.538" v="609"/>
          <ac:graphicFrameMkLst>
            <pc:docMk/>
            <pc:sldMk cId="0" sldId="270"/>
            <ac:graphicFrameMk id="39" creationId="{280A467C-F1F6-DC86-26F1-3F55FFBB5EF8}"/>
          </ac:graphicFrameMkLst>
        </pc:graphicFrameChg>
        <pc:graphicFrameChg chg="add mod">
          <ac:chgData name="Debbie Bradshaw | SAMRC" userId="154c5af3-9804-4808-8444-c293ecada61e" providerId="ADAL" clId="{E0CDEA9F-20F7-402D-A77E-01AE033B1751}" dt="2026-08-13T19:21:53.902" v="610"/>
          <ac:graphicFrameMkLst>
            <pc:docMk/>
            <pc:sldMk cId="0" sldId="270"/>
            <ac:graphicFrameMk id="40" creationId="{5370103A-EDFA-F7F4-7848-95A1FC72614E}"/>
          </ac:graphicFrameMkLst>
        </pc:graphicFrameChg>
      </pc:sldChg>
      <pc:sldChg chg="modSp mod">
        <pc:chgData name="Debbie Bradshaw | SAMRC" userId="154c5af3-9804-4808-8444-c293ecada61e" providerId="ADAL" clId="{E0CDEA9F-20F7-402D-A77E-01AE033B1751}" dt="2026-08-13T19:31:42.713" v="655"/>
        <pc:sldMkLst>
          <pc:docMk/>
          <pc:sldMk cId="0" sldId="271"/>
        </pc:sldMkLst>
        <pc:spChg chg="mod">
          <ac:chgData name="Debbie Bradshaw | SAMRC" userId="154c5af3-9804-4808-8444-c293ecada61e" providerId="ADAL" clId="{E0CDEA9F-20F7-402D-A77E-01AE033B1751}" dt="2026-08-13T19:09:48.071" v="581" actId="1076"/>
          <ac:spMkLst>
            <pc:docMk/>
            <pc:sldMk cId="0" sldId="271"/>
            <ac:spMk id="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9:45.655" v="647" actId="1076"/>
          <ac:spMkLst>
            <pc:docMk/>
            <pc:sldMk cId="0" sldId="271"/>
            <ac:spMk id="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30:09.010" v="649"/>
          <ac:spMkLst>
            <pc:docMk/>
            <pc:sldMk cId="0" sldId="271"/>
            <ac:spMk id="14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30:29.740" v="650"/>
          <ac:spMkLst>
            <pc:docMk/>
            <pc:sldMk cId="0" sldId="271"/>
            <ac:spMk id="16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30:52.082" v="652"/>
          <ac:spMkLst>
            <pc:docMk/>
            <pc:sldMk cId="0" sldId="271"/>
            <ac:spMk id="18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31:08.884" v="653"/>
          <ac:spMkLst>
            <pc:docMk/>
            <pc:sldMk cId="0" sldId="271"/>
            <ac:spMk id="20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31:28.932" v="654"/>
          <ac:spMkLst>
            <pc:docMk/>
            <pc:sldMk cId="0" sldId="271"/>
            <ac:spMk id="2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31:42.713" v="655"/>
          <ac:spMkLst>
            <pc:docMk/>
            <pc:sldMk cId="0" sldId="271"/>
            <ac:spMk id="24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8:14.108" v="641"/>
          <ac:spMkLst>
            <pc:docMk/>
            <pc:sldMk cId="0" sldId="271"/>
            <ac:spMk id="25" creationId="{00000000-0000-0000-0000-000000000000}"/>
          </ac:spMkLst>
        </pc:spChg>
      </pc:sldChg>
      <pc:sldChg chg="addSp delSp modSp mod">
        <pc:chgData name="Debbie Bradshaw | SAMRC" userId="154c5af3-9804-4808-8444-c293ecada61e" providerId="ADAL" clId="{E0CDEA9F-20F7-402D-A77E-01AE033B1751}" dt="2026-08-13T19:38:50.457" v="672"/>
        <pc:sldMkLst>
          <pc:docMk/>
          <pc:sldMk cId="0" sldId="272"/>
        </pc:sldMkLst>
        <pc:spChg chg="mod">
          <ac:chgData name="Debbie Bradshaw | SAMRC" userId="154c5af3-9804-4808-8444-c293ecada61e" providerId="ADAL" clId="{E0CDEA9F-20F7-402D-A77E-01AE033B1751}" dt="2026-08-13T19:27:41.712" v="640"/>
          <ac:spMkLst>
            <pc:docMk/>
            <pc:sldMk cId="0" sldId="272"/>
            <ac:spMk id="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32:30.917" v="656"/>
          <ac:spMkLst>
            <pc:docMk/>
            <pc:sldMk cId="0" sldId="272"/>
            <ac:spMk id="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33:56.319" v="660" actId="6549"/>
          <ac:spMkLst>
            <pc:docMk/>
            <pc:sldMk cId="0" sldId="272"/>
            <ac:spMk id="9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34:59.359" v="661"/>
          <ac:spMkLst>
            <pc:docMk/>
            <pc:sldMk cId="0" sldId="272"/>
            <ac:spMk id="1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36:16.067" v="666"/>
          <ac:spMkLst>
            <pc:docMk/>
            <pc:sldMk cId="0" sldId="272"/>
            <ac:spMk id="17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36:47.200" v="667"/>
          <ac:spMkLst>
            <pc:docMk/>
            <pc:sldMk cId="0" sldId="272"/>
            <ac:spMk id="21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37:23.351" v="668"/>
          <ac:spMkLst>
            <pc:docMk/>
            <pc:sldMk cId="0" sldId="272"/>
            <ac:spMk id="25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37:58.603" v="669"/>
          <ac:spMkLst>
            <pc:docMk/>
            <pc:sldMk cId="0" sldId="272"/>
            <ac:spMk id="29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38:15.657" v="671" actId="1076"/>
          <ac:spMkLst>
            <pc:docMk/>
            <pc:sldMk cId="0" sldId="272"/>
            <ac:spMk id="30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38:50.457" v="672"/>
          <ac:spMkLst>
            <pc:docMk/>
            <pc:sldMk cId="0" sldId="272"/>
            <ac:spMk id="3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28:24.618" v="642"/>
          <ac:spMkLst>
            <pc:docMk/>
            <pc:sldMk cId="0" sldId="272"/>
            <ac:spMk id="34" creationId="{00000000-0000-0000-0000-000000000000}"/>
          </ac:spMkLst>
        </pc:spChg>
        <pc:spChg chg="add del">
          <ac:chgData name="Debbie Bradshaw | SAMRC" userId="154c5af3-9804-4808-8444-c293ecada61e" providerId="ADAL" clId="{E0CDEA9F-20F7-402D-A77E-01AE033B1751}" dt="2026-08-13T19:36:00.024" v="665" actId="22"/>
          <ac:spMkLst>
            <pc:docMk/>
            <pc:sldMk cId="0" sldId="272"/>
            <ac:spMk id="38" creationId="{32FF491C-BCF7-AA63-AB46-1BB0792C1546}"/>
          </ac:spMkLst>
        </pc:spChg>
        <pc:graphicFrameChg chg="add mod">
          <ac:chgData name="Debbie Bradshaw | SAMRC" userId="154c5af3-9804-4808-8444-c293ecada61e" providerId="ADAL" clId="{E0CDEA9F-20F7-402D-A77E-01AE033B1751}" dt="2026-08-13T19:35:52.675" v="663"/>
          <ac:graphicFrameMkLst>
            <pc:docMk/>
            <pc:sldMk cId="0" sldId="272"/>
            <ac:graphicFrameMk id="36" creationId="{0E75FE5B-48AF-6C02-EA1C-FE92D12665D0}"/>
          </ac:graphicFrameMkLst>
        </pc:graphicFrameChg>
      </pc:sldChg>
      <pc:sldChg chg="modSp mod">
        <pc:chgData name="Debbie Bradshaw | SAMRC" userId="154c5af3-9804-4808-8444-c293ecada61e" providerId="ADAL" clId="{E0CDEA9F-20F7-402D-A77E-01AE033B1751}" dt="2026-08-13T19:47:10.013" v="703" actId="113"/>
        <pc:sldMkLst>
          <pc:docMk/>
          <pc:sldMk cId="0" sldId="273"/>
        </pc:sldMkLst>
        <pc:spChg chg="mod">
          <ac:chgData name="Debbie Bradshaw | SAMRC" userId="154c5af3-9804-4808-8444-c293ecada61e" providerId="ADAL" clId="{E0CDEA9F-20F7-402D-A77E-01AE033B1751}" dt="2026-08-13T19:39:31.064" v="673"/>
          <ac:spMkLst>
            <pc:docMk/>
            <pc:sldMk cId="0" sldId="273"/>
            <ac:spMk id="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40:17.018" v="674"/>
          <ac:spMkLst>
            <pc:docMk/>
            <pc:sldMk cId="0" sldId="273"/>
            <ac:spMk id="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41:22.472" v="688"/>
          <ac:spMkLst>
            <pc:docMk/>
            <pc:sldMk cId="0" sldId="273"/>
            <ac:spMk id="7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44:03.823" v="697" actId="113"/>
          <ac:spMkLst>
            <pc:docMk/>
            <pc:sldMk cId="0" sldId="273"/>
            <ac:spMk id="8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45:01.172" v="699" actId="113"/>
          <ac:spMkLst>
            <pc:docMk/>
            <pc:sldMk cId="0" sldId="273"/>
            <ac:spMk id="9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41:47.058" v="689"/>
          <ac:spMkLst>
            <pc:docMk/>
            <pc:sldMk cId="0" sldId="273"/>
            <ac:spMk id="11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45:48.329" v="700"/>
          <ac:spMkLst>
            <pc:docMk/>
            <pc:sldMk cId="0" sldId="273"/>
            <ac:spMk id="1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47:10.013" v="703" actId="113"/>
          <ac:spMkLst>
            <pc:docMk/>
            <pc:sldMk cId="0" sldId="273"/>
            <ac:spMk id="13" creationId="{00000000-0000-0000-0000-000000000000}"/>
          </ac:spMkLst>
        </pc:spChg>
      </pc:sldChg>
      <pc:sldChg chg="addSp delSp modSp mod">
        <pc:chgData name="Debbie Bradshaw | SAMRC" userId="154c5af3-9804-4808-8444-c293ecada61e" providerId="ADAL" clId="{E0CDEA9F-20F7-402D-A77E-01AE033B1751}" dt="2026-08-13T20:12:56.238" v="880" actId="113"/>
        <pc:sldMkLst>
          <pc:docMk/>
          <pc:sldMk cId="0" sldId="274"/>
        </pc:sldMkLst>
        <pc:spChg chg="mod">
          <ac:chgData name="Debbie Bradshaw | SAMRC" userId="154c5af3-9804-4808-8444-c293ecada61e" providerId="ADAL" clId="{E0CDEA9F-20F7-402D-A77E-01AE033B1751}" dt="2026-08-13T19:48:52.423" v="705" actId="947"/>
          <ac:spMkLst>
            <pc:docMk/>
            <pc:sldMk cId="0" sldId="274"/>
            <ac:spMk id="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49:40.794" v="709" actId="14100"/>
          <ac:spMkLst>
            <pc:docMk/>
            <pc:sldMk cId="0" sldId="274"/>
            <ac:spMk id="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53:36.316" v="732" actId="14100"/>
          <ac:spMkLst>
            <pc:docMk/>
            <pc:sldMk cId="0" sldId="274"/>
            <ac:spMk id="6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52:38.536" v="725" actId="1076"/>
          <ac:spMkLst>
            <pc:docMk/>
            <pc:sldMk cId="0" sldId="274"/>
            <ac:spMk id="7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52:38.536" v="725" actId="1076"/>
          <ac:spMkLst>
            <pc:docMk/>
            <pc:sldMk cId="0" sldId="274"/>
            <ac:spMk id="8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20:10:31.538" v="877"/>
          <ac:spMkLst>
            <pc:docMk/>
            <pc:sldMk cId="0" sldId="274"/>
            <ac:spMk id="9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20:12:17.695" v="879" actId="113"/>
          <ac:spMkLst>
            <pc:docMk/>
            <pc:sldMk cId="0" sldId="274"/>
            <ac:spMk id="10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53:30.469" v="731" actId="1076"/>
          <ac:spMkLst>
            <pc:docMk/>
            <pc:sldMk cId="0" sldId="274"/>
            <ac:spMk id="11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53:16.035" v="730" actId="1076"/>
          <ac:spMkLst>
            <pc:docMk/>
            <pc:sldMk cId="0" sldId="274"/>
            <ac:spMk id="1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53:02.418" v="728" actId="1076"/>
          <ac:spMkLst>
            <pc:docMk/>
            <pc:sldMk cId="0" sldId="274"/>
            <ac:spMk id="1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55:26.964" v="735" actId="14100"/>
          <ac:spMkLst>
            <pc:docMk/>
            <pc:sldMk cId="0" sldId="274"/>
            <ac:spMk id="14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59:10.011" v="751" actId="1076"/>
          <ac:spMkLst>
            <pc:docMk/>
            <pc:sldMk cId="0" sldId="274"/>
            <ac:spMk id="15" creationId="{00000000-0000-0000-0000-000000000000}"/>
          </ac:spMkLst>
        </pc:spChg>
        <pc:spChg chg="add del">
          <ac:chgData name="Debbie Bradshaw | SAMRC" userId="154c5af3-9804-4808-8444-c293ecada61e" providerId="ADAL" clId="{E0CDEA9F-20F7-402D-A77E-01AE033B1751}" dt="2026-08-13T20:02:02.507" v="759" actId="22"/>
          <ac:spMkLst>
            <pc:docMk/>
            <pc:sldMk cId="0" sldId="274"/>
            <ac:spMk id="19" creationId="{7C0E8AA8-A83D-BDC2-697C-DB73062C17EF}"/>
          </ac:spMkLst>
        </pc:spChg>
        <pc:spChg chg="mod">
          <ac:chgData name="Debbie Bradshaw | SAMRC" userId="154c5af3-9804-4808-8444-c293ecada61e" providerId="ADAL" clId="{E0CDEA9F-20F7-402D-A77E-01AE033B1751}" dt="2026-08-13T19:49:57.280" v="711" actId="1076"/>
          <ac:spMkLst>
            <pc:docMk/>
            <pc:sldMk cId="0" sldId="274"/>
            <ac:spMk id="21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50:37.101" v="713" actId="164"/>
          <ac:spMkLst>
            <pc:docMk/>
            <pc:sldMk cId="0" sldId="274"/>
            <ac:spMk id="2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50:37.101" v="713" actId="164"/>
          <ac:spMkLst>
            <pc:docMk/>
            <pc:sldMk cId="0" sldId="274"/>
            <ac:spMk id="2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20:07:48.174" v="872" actId="20577"/>
          <ac:spMkLst>
            <pc:docMk/>
            <pc:sldMk cId="0" sldId="274"/>
            <ac:spMk id="24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20:08:52.985" v="873"/>
          <ac:spMkLst>
            <pc:docMk/>
            <pc:sldMk cId="0" sldId="274"/>
            <ac:spMk id="25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20:09:17.633" v="874"/>
          <ac:spMkLst>
            <pc:docMk/>
            <pc:sldMk cId="0" sldId="274"/>
            <ac:spMk id="29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20:09:58.747" v="876"/>
          <ac:spMkLst>
            <pc:docMk/>
            <pc:sldMk cId="0" sldId="274"/>
            <ac:spMk id="30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50:04.896" v="712" actId="1076"/>
          <ac:spMkLst>
            <pc:docMk/>
            <pc:sldMk cId="0" sldId="274"/>
            <ac:spMk id="31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51:58.707" v="721" actId="1076"/>
          <ac:spMkLst>
            <pc:docMk/>
            <pc:sldMk cId="0" sldId="274"/>
            <ac:spMk id="32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20:00:30.112" v="757" actId="1076"/>
          <ac:spMkLst>
            <pc:docMk/>
            <pc:sldMk cId="0" sldId="274"/>
            <ac:spMk id="34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20:07:07.523" v="871" actId="20577"/>
          <ac:spMkLst>
            <pc:docMk/>
            <pc:sldMk cId="0" sldId="274"/>
            <ac:spMk id="35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19:59:28.292" v="753" actId="14100"/>
          <ac:spMkLst>
            <pc:docMk/>
            <pc:sldMk cId="0" sldId="274"/>
            <ac:spMk id="39" creationId="{1F1E9834-FAFB-5C65-ADB4-0182540CE63B}"/>
          </ac:spMkLst>
        </pc:spChg>
        <pc:spChg chg="mod">
          <ac:chgData name="Debbie Bradshaw | SAMRC" userId="154c5af3-9804-4808-8444-c293ecada61e" providerId="ADAL" clId="{E0CDEA9F-20F7-402D-A77E-01AE033B1751}" dt="2026-08-13T20:12:56.238" v="880" actId="113"/>
          <ac:spMkLst>
            <pc:docMk/>
            <pc:sldMk cId="0" sldId="274"/>
            <ac:spMk id="43" creationId="{CBC4F249-2A27-50B2-98F7-7D422A89D601}"/>
          </ac:spMkLst>
        </pc:spChg>
        <pc:grpChg chg="mod">
          <ac:chgData name="Debbie Bradshaw | SAMRC" userId="154c5af3-9804-4808-8444-c293ecada61e" providerId="ADAL" clId="{E0CDEA9F-20F7-402D-A77E-01AE033B1751}" dt="2026-08-13T19:49:50.253" v="710" actId="1076"/>
          <ac:grpSpMkLst>
            <pc:docMk/>
            <pc:sldMk cId="0" sldId="274"/>
            <ac:grpSpMk id="16" creationId="{DABCFEEE-0217-0BA7-D5FF-9DED0502849E}"/>
          </ac:grpSpMkLst>
        </pc:grpChg>
        <pc:grpChg chg="add mod">
          <ac:chgData name="Debbie Bradshaw | SAMRC" userId="154c5af3-9804-4808-8444-c293ecada61e" providerId="ADAL" clId="{E0CDEA9F-20F7-402D-A77E-01AE033B1751}" dt="2026-08-13T19:51:10.849" v="719" actId="14100"/>
          <ac:grpSpMkLst>
            <pc:docMk/>
            <pc:sldMk cId="0" sldId="274"/>
            <ac:grpSpMk id="17" creationId="{36A3278D-5D63-49C2-3225-DA7D8FB74433}"/>
          </ac:grpSpMkLst>
        </pc:grpChg>
        <pc:grpChg chg="mod">
          <ac:chgData name="Debbie Bradshaw | SAMRC" userId="154c5af3-9804-4808-8444-c293ecada61e" providerId="ADAL" clId="{E0CDEA9F-20F7-402D-A77E-01AE033B1751}" dt="2026-08-13T19:51:53.111" v="720" actId="1076"/>
          <ac:grpSpMkLst>
            <pc:docMk/>
            <pc:sldMk cId="0" sldId="274"/>
            <ac:grpSpMk id="44" creationId="{0BC221DC-D65D-9E73-2E40-DC164C17B661}"/>
          </ac:grpSpMkLst>
        </pc:grpChg>
        <pc:graphicFrameChg chg="add mod">
          <ac:chgData name="Debbie Bradshaw | SAMRC" userId="154c5af3-9804-4808-8444-c293ecada61e" providerId="ADAL" clId="{E0CDEA9F-20F7-402D-A77E-01AE033B1751}" dt="2026-08-13T20:03:53.242" v="767"/>
          <ac:graphicFrameMkLst>
            <pc:docMk/>
            <pc:sldMk cId="0" sldId="274"/>
            <ac:graphicFrameMk id="20" creationId="{6A7BBC0C-FB20-B67D-6E06-BF09DEE5093B}"/>
          </ac:graphicFrameMkLst>
        </pc:graphicFrameChg>
        <pc:graphicFrameChg chg="add mod">
          <ac:chgData name="Debbie Bradshaw | SAMRC" userId="154c5af3-9804-4808-8444-c293ecada61e" providerId="ADAL" clId="{E0CDEA9F-20F7-402D-A77E-01AE033B1751}" dt="2026-08-13T20:04:03.314" v="768"/>
          <ac:graphicFrameMkLst>
            <pc:docMk/>
            <pc:sldMk cId="0" sldId="274"/>
            <ac:graphicFrameMk id="37" creationId="{07B66468-962D-5474-B68C-A8FA7BBA04DF}"/>
          </ac:graphicFrameMkLst>
        </pc:graphicFrameChg>
      </pc:sldChg>
      <pc:sldChg chg="addSp modSp mod">
        <pc:chgData name="Debbie Bradshaw | SAMRC" userId="154c5af3-9804-4808-8444-c293ecada61e" providerId="ADAL" clId="{E0CDEA9F-20F7-402D-A77E-01AE033B1751}" dt="2026-08-13T20:18:00.046" v="917" actId="14100"/>
        <pc:sldMkLst>
          <pc:docMk/>
          <pc:sldMk cId="0" sldId="275"/>
        </pc:sldMkLst>
        <pc:spChg chg="mod">
          <ac:chgData name="Debbie Bradshaw | SAMRC" userId="154c5af3-9804-4808-8444-c293ecada61e" providerId="ADAL" clId="{E0CDEA9F-20F7-402D-A77E-01AE033B1751}" dt="2026-08-13T20:16:42.088" v="908"/>
          <ac:spMkLst>
            <pc:docMk/>
            <pc:sldMk cId="0" sldId="275"/>
            <ac:spMk id="5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20:13:55.590" v="882"/>
          <ac:spMkLst>
            <pc:docMk/>
            <pc:sldMk cId="0" sldId="275"/>
            <ac:spMk id="6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20:14:23.281" v="883"/>
          <ac:spMkLst>
            <pc:docMk/>
            <pc:sldMk cId="0" sldId="275"/>
            <ac:spMk id="8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20:15:11.881" v="906" actId="20577"/>
          <ac:spMkLst>
            <pc:docMk/>
            <pc:sldMk cId="0" sldId="275"/>
            <ac:spMk id="11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20:15:54.416" v="907"/>
          <ac:spMkLst>
            <pc:docMk/>
            <pc:sldMk cId="0" sldId="275"/>
            <ac:spMk id="14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3T20:17:05.065" v="909"/>
          <ac:spMkLst>
            <pc:docMk/>
            <pc:sldMk cId="0" sldId="275"/>
            <ac:spMk id="21" creationId="{9D05A4EA-6B75-4A17-995A-3B217C4925C6}"/>
          </ac:spMkLst>
        </pc:spChg>
        <pc:grpChg chg="add mod">
          <ac:chgData name="Debbie Bradshaw | SAMRC" userId="154c5af3-9804-4808-8444-c293ecada61e" providerId="ADAL" clId="{E0CDEA9F-20F7-402D-A77E-01AE033B1751}" dt="2026-08-13T20:18:00.046" v="917" actId="14100"/>
          <ac:grpSpMkLst>
            <pc:docMk/>
            <pc:sldMk cId="0" sldId="275"/>
            <ac:grpSpMk id="20" creationId="{50A280FF-222A-AAD8-F01D-AC35D16B54E0}"/>
          </ac:grpSpMkLst>
        </pc:grpChg>
        <pc:picChg chg="mod">
          <ac:chgData name="Debbie Bradshaw | SAMRC" userId="154c5af3-9804-4808-8444-c293ecada61e" providerId="ADAL" clId="{E0CDEA9F-20F7-402D-A77E-01AE033B1751}" dt="2026-08-13T20:17:05.065" v="909"/>
          <ac:picMkLst>
            <pc:docMk/>
            <pc:sldMk cId="0" sldId="275"/>
            <ac:picMk id="22" creationId="{70456738-8D56-23BF-1F2C-23CFABAFC37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15035757840875952"/>
          <c:y val="0.12625209758616238"/>
          <c:w val="0.71611986001749783"/>
          <c:h val="0.7748182091992599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BCC3CB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8BB-C044-96CA-6D454B0817F6}"/>
              </c:ext>
            </c:extLst>
          </c:dPt>
          <c:dPt>
            <c:idx val="1"/>
            <c:bubble3D val="0"/>
            <c:spPr>
              <a:solidFill>
                <a:srgbClr val="8FCBA0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8BB-C044-96CA-6D454B0817F6}"/>
              </c:ext>
            </c:extLst>
          </c:dPt>
          <c:dPt>
            <c:idx val="2"/>
            <c:bubble3D val="0"/>
            <c:spPr>
              <a:solidFill>
                <a:srgbClr val="2E8B54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8BB-C044-96CA-6D454B0817F6}"/>
              </c:ext>
            </c:extLst>
          </c:dPt>
          <c:dPt>
            <c:idx val="3"/>
            <c:bubble3D val="0"/>
            <c:spPr>
              <a:solidFill>
                <a:srgbClr val="18693C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38BB-C044-96CA-6D454B0817F6}"/>
              </c:ext>
            </c:extLst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8BB-C044-96CA-6D454B0817F6}"/>
                </c:ext>
              </c:extLst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8BB-C044-96CA-6D454B0817F6}"/>
                </c:ext>
              </c:extLst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chemeClr val="bg1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8BB-C044-96CA-6D454B0817F6}"/>
                </c:ext>
              </c:extLst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chemeClr val="bg1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8BB-C044-96CA-6D454B0817F6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K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Missing</c:v>
                </c:pt>
                <c:pt idx="1">
                  <c:v>Limited</c:v>
                </c:pt>
                <c:pt idx="2">
                  <c:v>Well-developed</c:v>
                </c:pt>
                <c:pt idx="3">
                  <c:v>Sustainable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</c:v>
                </c:pt>
                <c:pt idx="1">
                  <c:v>11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8BB-C044-96CA-6D454B081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14614882420000533"/>
          <c:y val="0.12169836352423161"/>
          <c:w val="0.71611986001749783"/>
          <c:h val="0.7748182091992599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BCC3CB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BE60-DE49-AAA2-F7FAB627E65B}"/>
              </c:ext>
            </c:extLst>
          </c:dPt>
          <c:dPt>
            <c:idx val="1"/>
            <c:bubble3D val="0"/>
            <c:spPr>
              <a:solidFill>
                <a:srgbClr val="CBE7D2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BE60-DE49-AAA2-F7FAB627E65B}"/>
              </c:ext>
            </c:extLst>
          </c:dPt>
          <c:dPt>
            <c:idx val="2"/>
            <c:bubble3D val="0"/>
            <c:spPr>
              <a:solidFill>
                <a:srgbClr val="8FCBA0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BE60-DE49-AAA2-F7FAB627E65B}"/>
              </c:ext>
            </c:extLst>
          </c:dPt>
          <c:dPt>
            <c:idx val="3"/>
            <c:bubble3D val="0"/>
            <c:spPr>
              <a:solidFill>
                <a:srgbClr val="56AB74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BE60-DE49-AAA2-F7FAB627E65B}"/>
              </c:ext>
            </c:extLst>
          </c:dPt>
          <c:dPt>
            <c:idx val="4"/>
            <c:bubble3D val="0"/>
            <c:spPr>
              <a:solidFill>
                <a:srgbClr val="2E8B54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BE60-DE49-AAA2-F7FAB627E65B}"/>
              </c:ext>
            </c:extLst>
          </c:dPt>
          <c:dPt>
            <c:idx val="5"/>
            <c:bubble3D val="0"/>
            <c:spPr>
              <a:solidFill>
                <a:srgbClr val="18693C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BE60-DE49-AAA2-F7FAB627E65B}"/>
              </c:ext>
            </c:extLst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60-DE49-AAA2-F7FAB627E65B}"/>
                </c:ext>
              </c:extLst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E60-DE49-AAA2-F7FAB627E65B}"/>
                </c:ext>
              </c:extLst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E60-DE49-AAA2-F7FAB627E65B}"/>
                </c:ext>
              </c:extLst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E60-DE49-AAA2-F7FAB627E65B}"/>
                </c:ext>
              </c:extLst>
            </c:dLbl>
            <c:dLbl>
              <c:idx val="4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chemeClr val="bg1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E60-DE49-AAA2-F7FAB627E65B}"/>
                </c:ext>
              </c:extLst>
            </c:dLbl>
            <c:dLbl>
              <c:idx val="5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chemeClr val="bg1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E60-DE49-AAA2-F7FAB627E65B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K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Missing</c:v>
                </c:pt>
                <c:pt idx="1">
                  <c:v>Nascent</c:v>
                </c:pt>
                <c:pt idx="2">
                  <c:v>Limited</c:v>
                </c:pt>
                <c:pt idx="3">
                  <c:v>Moderate</c:v>
                </c:pt>
                <c:pt idx="4">
                  <c:v>Well-developed</c:v>
                </c:pt>
                <c:pt idx="5">
                  <c:v>Sustainable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</c:v>
                </c:pt>
                <c:pt idx="1">
                  <c:v>6</c:v>
                </c:pt>
                <c:pt idx="2">
                  <c:v>16</c:v>
                </c:pt>
                <c:pt idx="3">
                  <c:v>2</c:v>
                </c:pt>
                <c:pt idx="4">
                  <c:v>1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E60-DE49-AAA2-F7FAB627E6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14015151515151514"/>
          <c:y val="0.11342592592592593"/>
          <c:w val="0.70286195286195285"/>
          <c:h val="0.7731481481481481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BCC3CB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EDB-894F-A8E1-E18EED9E3588}"/>
              </c:ext>
            </c:extLst>
          </c:dPt>
          <c:dPt>
            <c:idx val="1"/>
            <c:bubble3D val="0"/>
            <c:spPr>
              <a:solidFill>
                <a:srgbClr val="8FCBA0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EDB-894F-A8E1-E18EED9E3588}"/>
              </c:ext>
            </c:extLst>
          </c:dPt>
          <c:dPt>
            <c:idx val="2"/>
            <c:bubble3D val="0"/>
            <c:spPr>
              <a:solidFill>
                <a:srgbClr val="56AB74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EDB-894F-A8E1-E18EED9E3588}"/>
              </c:ext>
            </c:extLst>
          </c:dPt>
          <c:dPt>
            <c:idx val="3"/>
            <c:bubble3D val="0"/>
            <c:spPr>
              <a:solidFill>
                <a:srgbClr val="18693C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EDB-894F-A8E1-E18EED9E3588}"/>
              </c:ext>
            </c:extLst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DB-894F-A8E1-E18EED9E3588}"/>
                </c:ext>
              </c:extLst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DB-894F-A8E1-E18EED9E3588}"/>
                </c:ext>
              </c:extLst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DB-894F-A8E1-E18EED9E3588}"/>
                </c:ext>
              </c:extLst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chemeClr val="bg1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EDB-894F-A8E1-E18EED9E3588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K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Missing</c:v>
                </c:pt>
                <c:pt idx="1">
                  <c:v>Limited</c:v>
                </c:pt>
                <c:pt idx="2">
                  <c:v>Moderate</c:v>
                </c:pt>
                <c:pt idx="3">
                  <c:v>Sustainable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5</c:v>
                </c:pt>
                <c:pt idx="2">
                  <c:v>2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EDB-894F-A8E1-E18EED9E35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BCC3CB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50D-814A-BFFF-AAFC2F1A8A91}"/>
              </c:ext>
            </c:extLst>
          </c:dPt>
          <c:dPt>
            <c:idx val="1"/>
            <c:bubble3D val="0"/>
            <c:spPr>
              <a:solidFill>
                <a:srgbClr val="CBE7D2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50D-814A-BFFF-AAFC2F1A8A91}"/>
              </c:ext>
            </c:extLst>
          </c:dPt>
          <c:dPt>
            <c:idx val="2"/>
            <c:bubble3D val="0"/>
            <c:spPr>
              <a:solidFill>
                <a:srgbClr val="8FCBA0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50D-814A-BFFF-AAFC2F1A8A91}"/>
              </c:ext>
            </c:extLst>
          </c:dPt>
          <c:dPt>
            <c:idx val="3"/>
            <c:bubble3D val="0"/>
            <c:spPr>
              <a:solidFill>
                <a:srgbClr val="2E8B54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50D-814A-BFFF-AAFC2F1A8A91}"/>
              </c:ext>
            </c:extLst>
          </c:dPt>
          <c:dPt>
            <c:idx val="4"/>
            <c:bubble3D val="0"/>
            <c:spPr>
              <a:solidFill>
                <a:srgbClr val="18693C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C50D-814A-BFFF-AAFC2F1A8A91}"/>
              </c:ext>
            </c:extLst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0D-814A-BFFF-AAFC2F1A8A91}"/>
                </c:ext>
              </c:extLst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50D-814A-BFFF-AAFC2F1A8A91}"/>
                </c:ext>
              </c:extLst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50D-814A-BFFF-AAFC2F1A8A91}"/>
                </c:ext>
              </c:extLst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50D-814A-BFFF-AAFC2F1A8A91}"/>
                </c:ext>
              </c:extLst>
            </c:dLbl>
            <c:dLbl>
              <c:idx val="4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chemeClr val="bg1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50D-814A-BFFF-AAFC2F1A8A91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K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Missing</c:v>
                </c:pt>
                <c:pt idx="1">
                  <c:v>Nascent</c:v>
                </c:pt>
                <c:pt idx="2">
                  <c:v>Limited</c:v>
                </c:pt>
                <c:pt idx="3">
                  <c:v>Well-developed</c:v>
                </c:pt>
                <c:pt idx="4">
                  <c:v>Sustainable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1</c:v>
                </c:pt>
                <c:pt idx="2">
                  <c:v>9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50D-814A-BFFF-AAFC2F1A8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168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 — Cause of Death Statistics in Africa, WHO Mortality Database.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Acknowledgements and thanks.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8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5">
            <a:extLst>
              <a:ext uri="{FF2B5EF4-FFF2-40B4-BE49-F238E27FC236}">
                <a16:creationId xmlns:a16="http://schemas.microsoft.com/office/drawing/2014/main" id="{39437C3B-4C8C-D29B-B3A3-6F21406EF3A9}"/>
              </a:ext>
            </a:extLst>
          </p:cNvPr>
          <p:cNvSpPr/>
          <p:nvPr/>
        </p:nvSpPr>
        <p:spPr>
          <a:xfrm>
            <a:off x="5166360" y="5413248"/>
            <a:ext cx="1828800" cy="868680"/>
          </a:xfrm>
          <a:prstGeom prst="roundRect">
            <a:avLst>
              <a:gd name="adj" fmla="val 947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KE"/>
          </a:p>
        </p:txBody>
      </p:sp>
      <p:pic>
        <p:nvPicPr>
          <p:cNvPr id="2" name="Image 0" descr="/sessions/youthful-peaceful-gates/mnt/outputs/assets/hero_afric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5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0E2846">
              <a:alpha val="78000"/>
            </a:srgbClr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Text 2"/>
          <p:cNvSpPr/>
          <p:nvPr/>
        </p:nvSpPr>
        <p:spPr>
          <a:xfrm>
            <a:off x="712536" y="-123314"/>
            <a:ext cx="65836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fr-FR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Statistiques de mortalité par cause en Afrique</a:t>
            </a:r>
            <a:endParaRPr lang="en-US" sz="4600" dirty="0"/>
          </a:p>
        </p:txBody>
      </p:sp>
      <p:sp>
        <p:nvSpPr>
          <p:cNvPr id="6" name="Text 3"/>
          <p:cNvSpPr/>
          <p:nvPr/>
        </p:nvSpPr>
        <p:spPr>
          <a:xfrm>
            <a:off x="754380" y="2029968"/>
            <a:ext cx="7132455" cy="2941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3600" dirty="0">
                <a:solidFill>
                  <a:srgbClr val="92D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Évaluation de la disponibilité, de la qualité et de l’utilisation des données de mortalité dans la Région africaine de l’OMS</a:t>
            </a:r>
            <a:endParaRPr lang="en-US" sz="3600" dirty="0">
              <a:solidFill>
                <a:srgbClr val="92D05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b="1" dirty="0">
              <a:solidFill>
                <a:srgbClr val="92D050"/>
              </a:solidFill>
            </a:endParaRPr>
          </a:p>
          <a:p>
            <a:pPr marL="0" indent="0">
              <a:buNone/>
            </a:pPr>
            <a:r>
              <a:rPr lang="en-US" b="1">
                <a:solidFill>
                  <a:srgbClr val="92D050"/>
                </a:solidFill>
              </a:rPr>
              <a:t>Pr </a:t>
            </a:r>
            <a:r>
              <a:rPr lang="en-US" b="1" dirty="0">
                <a:solidFill>
                  <a:srgbClr val="92D050"/>
                </a:solidFill>
              </a:rPr>
              <a:t>Debbie Bradshaw et Dr Hillary Kipruto </a:t>
            </a:r>
          </a:p>
          <a:p>
            <a:r>
              <a:rPr lang="fr-FR" b="1" dirty="0">
                <a:solidFill>
                  <a:srgbClr val="92D050"/>
                </a:solidFill>
              </a:rPr>
              <a:t>COMMUNAUTÉ DE PRATIQUE SUR LA MISE EN ŒUVRE DE LA CIM-11 </a:t>
            </a:r>
            <a:r>
              <a:rPr lang="en-US" sz="2000" i="1" dirty="0" err="1">
                <a:solidFill>
                  <a:srgbClr val="92D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Webinaire</a:t>
            </a:r>
            <a:r>
              <a:rPr lang="en-US" sz="2000" i="1" dirty="0">
                <a:solidFill>
                  <a:srgbClr val="92D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21 </a:t>
            </a:r>
            <a:r>
              <a:rPr lang="en-US" sz="2000" i="1" dirty="0" err="1">
                <a:solidFill>
                  <a:srgbClr val="92D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août</a:t>
            </a:r>
            <a:r>
              <a:rPr lang="en-US" sz="2000" i="1" dirty="0">
                <a:solidFill>
                  <a:srgbClr val="92D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</a:t>
            </a:r>
            <a:endParaRPr lang="en-US" sz="2000" i="1" dirty="0">
              <a:solidFill>
                <a:srgbClr val="92D050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805D0F7-8AA3-D238-B36B-2174CA27A44C}"/>
              </a:ext>
            </a:extLst>
          </p:cNvPr>
          <p:cNvGrpSpPr/>
          <p:nvPr/>
        </p:nvGrpSpPr>
        <p:grpSpPr>
          <a:xfrm>
            <a:off x="754380" y="5566156"/>
            <a:ext cx="1965960" cy="868680"/>
            <a:chOff x="777240" y="5257800"/>
            <a:chExt cx="1965960" cy="868680"/>
          </a:xfrm>
        </p:grpSpPr>
        <p:sp>
          <p:nvSpPr>
            <p:cNvPr id="7" name="Shape 4"/>
            <p:cNvSpPr/>
            <p:nvPr/>
          </p:nvSpPr>
          <p:spPr>
            <a:xfrm>
              <a:off x="777240" y="5257800"/>
              <a:ext cx="1965960" cy="868680"/>
            </a:xfrm>
            <a:prstGeom prst="roundRect">
              <a:avLst>
                <a:gd name="adj" fmla="val 9474"/>
              </a:avLst>
            </a:prstGeom>
            <a:solidFill>
              <a:srgbClr val="FFFFFF"/>
            </a:solidFill>
            <a:ln/>
          </p:spPr>
          <p:txBody>
            <a:bodyPr/>
            <a:lstStyle/>
            <a:p>
              <a:endParaRPr lang="en-KE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6D6BE01-3339-569D-93E6-2C449308BE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7629" y="5373246"/>
              <a:ext cx="1585181" cy="637788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3AEA92D-6B65-3D0C-08DC-F0BDBF46919D}"/>
              </a:ext>
            </a:extLst>
          </p:cNvPr>
          <p:cNvGrpSpPr/>
          <p:nvPr/>
        </p:nvGrpSpPr>
        <p:grpSpPr>
          <a:xfrm>
            <a:off x="2819400" y="5587492"/>
            <a:ext cx="1828800" cy="868680"/>
            <a:chOff x="2926080" y="5286248"/>
            <a:chExt cx="1828800" cy="868680"/>
          </a:xfrm>
        </p:grpSpPr>
        <p:sp>
          <p:nvSpPr>
            <p:cNvPr id="9" name="Shape 5"/>
            <p:cNvSpPr/>
            <p:nvPr/>
          </p:nvSpPr>
          <p:spPr>
            <a:xfrm>
              <a:off x="2926080" y="5286248"/>
              <a:ext cx="1828800" cy="868680"/>
            </a:xfrm>
            <a:prstGeom prst="roundRect">
              <a:avLst>
                <a:gd name="adj" fmla="val 9474"/>
              </a:avLst>
            </a:prstGeom>
            <a:solidFill>
              <a:srgbClr val="FFFFFF"/>
            </a:solidFill>
            <a:ln/>
          </p:spPr>
          <p:txBody>
            <a:bodyPr/>
            <a:lstStyle/>
            <a:p>
              <a:endParaRPr lang="en-KE"/>
            </a:p>
          </p:txBody>
        </p:sp>
        <p:pic>
          <p:nvPicPr>
            <p:cNvPr id="8" name="Image 1" descr="/sessions/youthful-peaceful-gates/mnt/outputs/assets/logo_whofic.png"/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999740" y="5497576"/>
              <a:ext cx="1737360" cy="50292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B14664D-421D-DEEF-D6E9-7BEF46FA0A5A}"/>
              </a:ext>
            </a:extLst>
          </p:cNvPr>
          <p:cNvGrpSpPr/>
          <p:nvPr/>
        </p:nvGrpSpPr>
        <p:grpSpPr>
          <a:xfrm>
            <a:off x="4747260" y="5587492"/>
            <a:ext cx="1828800" cy="868680"/>
            <a:chOff x="4937760" y="5286248"/>
            <a:chExt cx="1828800" cy="868680"/>
          </a:xfrm>
        </p:grpSpPr>
        <p:sp>
          <p:nvSpPr>
            <p:cNvPr id="14" name="Shape 5">
              <a:extLst>
                <a:ext uri="{FF2B5EF4-FFF2-40B4-BE49-F238E27FC236}">
                  <a16:creationId xmlns:a16="http://schemas.microsoft.com/office/drawing/2014/main" id="{E7D44047-4748-3F61-EF5C-F28C4F561872}"/>
                </a:ext>
              </a:extLst>
            </p:cNvPr>
            <p:cNvSpPr/>
            <p:nvPr/>
          </p:nvSpPr>
          <p:spPr>
            <a:xfrm>
              <a:off x="4937760" y="5286248"/>
              <a:ext cx="1828800" cy="868680"/>
            </a:xfrm>
            <a:prstGeom prst="roundRect">
              <a:avLst>
                <a:gd name="adj" fmla="val 9474"/>
              </a:avLst>
            </a:prstGeom>
            <a:solidFill>
              <a:srgbClr val="FFFFFF"/>
            </a:solidFill>
            <a:ln/>
          </p:spPr>
          <p:txBody>
            <a:bodyPr/>
            <a:lstStyle/>
            <a:p>
              <a:endParaRPr lang="en-KE"/>
            </a:p>
          </p:txBody>
        </p:sp>
        <p:pic>
          <p:nvPicPr>
            <p:cNvPr id="10" name="Image 2" descr="/sessions/youthful-peaceful-gates/mnt/outputs/assets/logo_samrc.png"/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5105400" y="5519290"/>
              <a:ext cx="1554480" cy="5486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PRÉSENTATION GÉNÉRALE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Cette présentation abordera les points suivants :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602736" cy="1481328"/>
          </a:xfrm>
          <a:prstGeom prst="roundRect">
            <a:avLst>
              <a:gd name="adj" fmla="val 5556"/>
            </a:avLst>
          </a:prstGeom>
          <a:solidFill>
            <a:srgbClr val="F3F6F9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7" name="Shape 5"/>
          <p:cNvSpPr/>
          <p:nvPr/>
        </p:nvSpPr>
        <p:spPr>
          <a:xfrm>
            <a:off x="804672" y="1810512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8" name="Text 6"/>
          <p:cNvSpPr/>
          <p:nvPr/>
        </p:nvSpPr>
        <p:spPr>
          <a:xfrm>
            <a:off x="804672" y="18105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25880" y="1792224"/>
            <a:ext cx="2596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21792" y="2304288"/>
            <a:ext cx="345643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Causes de décès : pourquoi les données comptent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279392" y="1554480"/>
            <a:ext cx="3602736" cy="1481328"/>
          </a:xfrm>
          <a:prstGeom prst="roundRect">
            <a:avLst>
              <a:gd name="adj" fmla="val 5556"/>
            </a:avLst>
          </a:prstGeom>
          <a:solidFill>
            <a:srgbClr val="EAF3FA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12" name="Shape 10"/>
          <p:cNvSpPr/>
          <p:nvPr/>
        </p:nvSpPr>
        <p:spPr>
          <a:xfrm>
            <a:off x="4535424" y="1810512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3" name="Text 11"/>
          <p:cNvSpPr/>
          <p:nvPr/>
        </p:nvSpPr>
        <p:spPr>
          <a:xfrm>
            <a:off x="4535424" y="18105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042916" y="1792224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données de mortalité de l’OMS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494784" y="2304288"/>
            <a:ext cx="30540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Quels sont les pays africains inclus ?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8010144" y="1554480"/>
            <a:ext cx="3602736" cy="1481328"/>
          </a:xfrm>
          <a:prstGeom prst="roundRect">
            <a:avLst>
              <a:gd name="adj" fmla="val 5556"/>
            </a:avLst>
          </a:prstGeom>
          <a:solidFill>
            <a:srgbClr val="F3F6F9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17" name="Shape 15"/>
          <p:cNvSpPr/>
          <p:nvPr/>
        </p:nvSpPr>
        <p:spPr>
          <a:xfrm>
            <a:off x="8266176" y="1810512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8" name="Text 16"/>
          <p:cNvSpPr/>
          <p:nvPr/>
        </p:nvSpPr>
        <p:spPr>
          <a:xfrm>
            <a:off x="8266176" y="18105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787384" y="1792224"/>
            <a:ext cx="2596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Critères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d’inclusion</a:t>
            </a:r>
            <a:endParaRPr lang="en-US" sz="2000" b="1" dirty="0">
              <a:solidFill>
                <a:srgbClr val="12335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241792" y="2314715"/>
            <a:ext cx="33284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les données soumises sont évaluées pour l’inclusion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562356" y="3375152"/>
            <a:ext cx="3602736" cy="1481328"/>
          </a:xfrm>
          <a:prstGeom prst="roundRect">
            <a:avLst>
              <a:gd name="adj" fmla="val 5556"/>
            </a:avLst>
          </a:prstGeom>
          <a:solidFill>
            <a:srgbClr val="EAF3FA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22" name="Shape 20"/>
          <p:cNvSpPr/>
          <p:nvPr/>
        </p:nvSpPr>
        <p:spPr>
          <a:xfrm>
            <a:off x="804672" y="3474720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3" name="Text 21"/>
          <p:cNvSpPr/>
          <p:nvPr/>
        </p:nvSpPr>
        <p:spPr>
          <a:xfrm>
            <a:off x="804672" y="3474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25880" y="3456432"/>
            <a:ext cx="2596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 données </a:t>
            </a: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régionales</a:t>
            </a:r>
            <a:endParaRPr lang="en-US" sz="2000" b="1" dirty="0">
              <a:solidFill>
                <a:srgbClr val="12335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04672" y="4115816"/>
            <a:ext cx="30540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Disponibilité, qualité et utilisabilité des données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4325112" y="3376168"/>
            <a:ext cx="3602736" cy="1481328"/>
          </a:xfrm>
          <a:prstGeom prst="roundRect">
            <a:avLst>
              <a:gd name="adj" fmla="val 5556"/>
            </a:avLst>
          </a:prstGeom>
          <a:solidFill>
            <a:srgbClr val="F3F6F9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27" name="Shape 25"/>
          <p:cNvSpPr/>
          <p:nvPr/>
        </p:nvSpPr>
        <p:spPr>
          <a:xfrm>
            <a:off x="4535424" y="3474720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8" name="Text 26"/>
          <p:cNvSpPr/>
          <p:nvPr/>
        </p:nvSpPr>
        <p:spPr>
          <a:xfrm>
            <a:off x="4535424" y="3474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056632" y="3456432"/>
            <a:ext cx="2596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Évaluation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SCORE</a:t>
            </a:r>
          </a:p>
        </p:txBody>
      </p:sp>
      <p:sp>
        <p:nvSpPr>
          <p:cNvPr id="30" name="Text 28"/>
          <p:cNvSpPr/>
          <p:nvPr/>
        </p:nvSpPr>
        <p:spPr>
          <a:xfrm>
            <a:off x="4553712" y="4011168"/>
            <a:ext cx="332841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Systèmes d’enregistrement des décès et des causes de décès</a:t>
            </a:r>
            <a:endParaRPr lang="en-US" sz="2000" dirty="0"/>
          </a:p>
        </p:txBody>
      </p:sp>
      <p:sp>
        <p:nvSpPr>
          <p:cNvPr id="31" name="Shape 29"/>
          <p:cNvSpPr/>
          <p:nvPr/>
        </p:nvSpPr>
        <p:spPr>
          <a:xfrm>
            <a:off x="8065008" y="3383280"/>
            <a:ext cx="3602736" cy="1481328"/>
          </a:xfrm>
          <a:prstGeom prst="roundRect">
            <a:avLst>
              <a:gd name="adj" fmla="val 5556"/>
            </a:avLst>
          </a:prstGeom>
          <a:solidFill>
            <a:srgbClr val="EAF3FA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 dirty="0"/>
          </a:p>
        </p:txBody>
      </p:sp>
      <p:sp>
        <p:nvSpPr>
          <p:cNvPr id="32" name="Shape 30"/>
          <p:cNvSpPr/>
          <p:nvPr/>
        </p:nvSpPr>
        <p:spPr>
          <a:xfrm>
            <a:off x="8266176" y="3474720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33" name="Text 31"/>
          <p:cNvSpPr/>
          <p:nvPr/>
        </p:nvSpPr>
        <p:spPr>
          <a:xfrm>
            <a:off x="8266176" y="3474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787384" y="3456432"/>
            <a:ext cx="2596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Prochaines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étapes</a:t>
            </a:r>
          </a:p>
        </p:txBody>
      </p:sp>
      <p:sp>
        <p:nvSpPr>
          <p:cNvPr id="35" name="Text 33"/>
          <p:cNvSpPr/>
          <p:nvPr/>
        </p:nvSpPr>
        <p:spPr>
          <a:xfrm>
            <a:off x="8284464" y="3968496"/>
            <a:ext cx="30540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Opportunités pour améliorer les données de mortalité</a:t>
            </a:r>
            <a:endParaRPr lang="en-US" sz="2000" dirty="0"/>
          </a:p>
        </p:txBody>
      </p:sp>
      <p:sp>
        <p:nvSpPr>
          <p:cNvPr id="36" name="Text 34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données sur les causes de décès sont essentielles au suivi des ODD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474044" y="2116864"/>
            <a:ext cx="5486400" cy="4297680"/>
          </a:xfrm>
          <a:prstGeom prst="roundRect">
            <a:avLst>
              <a:gd name="adj" fmla="val 1915"/>
            </a:avLst>
          </a:prstGeom>
          <a:solidFill>
            <a:srgbClr val="EAF3FA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7" name="Text 5"/>
          <p:cNvSpPr/>
          <p:nvPr/>
        </p:nvSpPr>
        <p:spPr>
          <a:xfrm>
            <a:off x="766652" y="2343432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400" b="1" dirty="0">
                <a:solidFill>
                  <a:srgbClr val="0C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Aucun indicateur ODD pour la déclaration des causes de décès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94084" y="3354353"/>
            <a:ext cx="4846320" cy="2672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fr-FR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ODD incluent des indicateurs sur </a:t>
            </a:r>
            <a:r>
              <a:rPr lang="fr-FR" sz="2000" b="1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l’enregistrement des naissances </a:t>
            </a:r>
            <a:r>
              <a:rPr lang="fr-FR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(16.9.1) et </a:t>
            </a:r>
            <a:r>
              <a:rPr lang="fr-FR" sz="2000" b="1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l’exhaustivité de l’enregistrement des naissances et des décès </a:t>
            </a:r>
            <a:r>
              <a:rPr lang="fr-FR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(17.19.2b). Aucun indicateur ODD n’est dédié à la </a:t>
            </a:r>
            <a:r>
              <a:rPr lang="fr-FR" sz="2000" b="1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notification des causes de décès</a:t>
            </a:r>
            <a:r>
              <a:rPr lang="fr-FR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322461" y="2116864"/>
            <a:ext cx="5330952" cy="4297680"/>
          </a:xfrm>
          <a:prstGeom prst="roundRect">
            <a:avLst>
              <a:gd name="adj" fmla="val 1915"/>
            </a:avLst>
          </a:prstGeom>
          <a:solidFill>
            <a:srgbClr val="F3F6F9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10" name="Text 8"/>
          <p:cNvSpPr/>
          <p:nvPr/>
        </p:nvSpPr>
        <p:spPr>
          <a:xfrm>
            <a:off x="6642501" y="2391184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400" b="1" dirty="0">
                <a:solidFill>
                  <a:srgbClr val="1E7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 les données sur les causes de décès sont essentielles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612781" y="3510816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7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~24</a:t>
            </a:r>
            <a:r>
              <a:rPr lang="en-US" sz="36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indicateurs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 ODD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656217" y="4368320"/>
            <a:ext cx="46634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fr-FR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sous-tendent de nombreux indicateurs des ODD, notamment ceux relatifs à la mortalité maternelle, aux MNT, aux traumatismes, au suicide, aux maladies infectieuses et aux risques environnementaux.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33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164592"/>
            <a:ext cx="12191695" cy="6858000"/>
          </a:xfrm>
          <a:prstGeom prst="rect">
            <a:avLst/>
          </a:prstGeom>
          <a:solidFill>
            <a:srgbClr val="12335B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3" name="Text 1"/>
          <p:cNvSpPr/>
          <p:nvPr/>
        </p:nvSpPr>
        <p:spPr>
          <a:xfrm>
            <a:off x="777240" y="14173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300" dirty="0">
                <a:solidFill>
                  <a:srgbClr val="92D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CONTEXTE</a:t>
            </a:r>
          </a:p>
        </p:txBody>
      </p:sp>
      <p:sp>
        <p:nvSpPr>
          <p:cNvPr id="4" name="Text 2"/>
          <p:cNvSpPr/>
          <p:nvPr/>
        </p:nvSpPr>
        <p:spPr>
          <a:xfrm>
            <a:off x="749807" y="1930400"/>
            <a:ext cx="10447581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fr-FR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pays sont tenus de notifier les données sur les causes de décès à l’OMS depuis </a:t>
            </a:r>
            <a:r>
              <a:rPr lang="fr-FR" sz="4400" b="1" dirty="0">
                <a:solidFill>
                  <a:srgbClr val="0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1948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777239" y="4922520"/>
            <a:ext cx="8848023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4000" i="1" dirty="0">
                <a:solidFill>
                  <a:srgbClr val="AFC6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Près de huit décennies après l’instauration de cette obligation, la notification des causes de décès dans la Région africaine est encore loin d’être complète.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569200" y="3988308"/>
            <a:ext cx="4480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0" b="1" dirty="0">
                <a:solidFill>
                  <a:srgbClr val="1C4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1948</a:t>
            </a:r>
            <a:endParaRPr lang="en-US" sz="11500" dirty="0"/>
          </a:p>
        </p:txBody>
      </p:sp>
      <p:sp>
        <p:nvSpPr>
          <p:cNvPr id="7" name="Text 5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CONTEXTE</a:t>
            </a:r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Qualité des données sur les causes de décès notifiées à l’OMS.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Text 4"/>
          <p:cNvSpPr/>
          <p:nvPr/>
        </p:nvSpPr>
        <p:spPr>
          <a:xfrm>
            <a:off x="530352" y="1883611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Nombre d’États Membres fournissant des données, par région de l’OMS, 2013-2023</a:t>
            </a:r>
            <a:endParaRPr lang="en-US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059381"/>
              </p:ext>
            </p:extLst>
          </p:nvPr>
        </p:nvGraphicFramePr>
        <p:xfrm>
          <a:off x="530352" y="2249932"/>
          <a:ext cx="11292840" cy="3459480"/>
        </p:xfrm>
        <a:graphic>
          <a:graphicData uri="http://schemas.openxmlformats.org/drawingml/2006/table">
            <a:tbl>
              <a:tblPr/>
              <a:tblGrid>
                <a:gridCol w="335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2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8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6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93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36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Région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de </a:t>
                      </a: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l’OMS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Très faible qualité / aucune donnée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Faible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qualité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Qualité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moyenne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Haute </a:t>
                      </a: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qualité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 err="1">
                          <a:solidFill>
                            <a:srgbClr val="9A4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Région</a:t>
                      </a:r>
                      <a:r>
                        <a:rPr lang="en-US" sz="1600" b="1" dirty="0">
                          <a:solidFill>
                            <a:srgbClr val="9A4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9A4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africaine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9A4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9A4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9A4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9A4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9A4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Région</a:t>
                      </a: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des </a:t>
                      </a:r>
                      <a:r>
                        <a:rPr lang="en-US" sz="1600" b="1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Amériques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fr-FR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Région de l’Asie du Sud-Est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Région</a:t>
                      </a: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européenne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fr-FR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Région de la Méditerranée orientale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Région</a:t>
                      </a: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du Pacifique occidental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Monde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 (39%)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 (15%)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 (13%)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 (33%)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 (100%)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63880" y="5892853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b="1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Dans la Région africaine, </a:t>
            </a:r>
            <a:r>
              <a:rPr lang="fr-FR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 des 47 États Membres </a:t>
            </a:r>
            <a:r>
              <a:rPr lang="fr-FR" b="1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fournissent des données de très faible qualité ou aucune donnée</a:t>
            </a:r>
            <a:endParaRPr lang="en-US" sz="1300" b="1" dirty="0"/>
          </a:p>
        </p:txBody>
      </p:sp>
      <p:sp>
        <p:nvSpPr>
          <p:cNvPr id="10" name="Text 7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  <p:sp>
        <p:nvSpPr>
          <p:cNvPr id="12" name="Text 32">
            <a:extLst>
              <a:ext uri="{FF2B5EF4-FFF2-40B4-BE49-F238E27FC236}">
                <a16:creationId xmlns:a16="http://schemas.microsoft.com/office/drawing/2014/main" id="{A0E200D2-ECDB-D1B2-C355-05F3BB2B686B}"/>
              </a:ext>
            </a:extLst>
          </p:cNvPr>
          <p:cNvSpPr/>
          <p:nvPr/>
        </p:nvSpPr>
        <p:spPr>
          <a:xfrm>
            <a:off x="557784" y="6359652"/>
            <a:ext cx="5068316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fr-FR" sz="1600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Statistiques sanitaires mondiales 2026, OMS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000" b="1" kern="0" cap="all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données de mortalité de l’OMS</a:t>
            </a:r>
          </a:p>
        </p:txBody>
      </p:sp>
      <p:sp>
        <p:nvSpPr>
          <p:cNvPr id="3" name="Text 1"/>
          <p:cNvSpPr/>
          <p:nvPr/>
        </p:nvSpPr>
        <p:spPr>
          <a:xfrm>
            <a:off x="387604" y="731520"/>
            <a:ext cx="116926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Seuls quatre pays déclarants pour la période 2012-2023 sont inclus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4348734" y="2075688"/>
            <a:ext cx="3657600" cy="4297680"/>
          </a:xfrm>
          <a:prstGeom prst="roundRect">
            <a:avLst>
              <a:gd name="adj" fmla="val 2250"/>
            </a:avLst>
          </a:prstGeom>
          <a:solidFill>
            <a:srgbClr val="12335B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7" name="Text 5"/>
          <p:cNvSpPr/>
          <p:nvPr/>
        </p:nvSpPr>
        <p:spPr>
          <a:xfrm>
            <a:off x="4183888" y="2116836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6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r>
              <a:rPr lang="en-US" sz="4000" b="1" dirty="0">
                <a:solidFill>
                  <a:srgbClr val="9FB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47</a:t>
            </a:r>
            <a:endParaRPr lang="en-US" sz="9600" dirty="0"/>
          </a:p>
        </p:txBody>
      </p:sp>
      <p:sp>
        <p:nvSpPr>
          <p:cNvPr id="8" name="Text 6"/>
          <p:cNvSpPr/>
          <p:nvPr/>
        </p:nvSpPr>
        <p:spPr>
          <a:xfrm>
            <a:off x="4509516" y="395478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fr-FR" sz="2000" dirty="0">
                <a:solidFill>
                  <a:srgbClr val="DCE8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pays de la Région africaine (AFRO) ont des données incluses dans la Base de données de mortalité de l’OMS</a:t>
            </a:r>
            <a:endParaRPr lang="en-US" sz="200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D19666B-BAA2-22E7-1D2F-BDC49C64D48D}"/>
              </a:ext>
            </a:extLst>
          </p:cNvPr>
          <p:cNvGrpSpPr/>
          <p:nvPr/>
        </p:nvGrpSpPr>
        <p:grpSpPr>
          <a:xfrm>
            <a:off x="8141208" y="2058924"/>
            <a:ext cx="3520440" cy="4297680"/>
            <a:chOff x="4518406" y="1815084"/>
            <a:chExt cx="3520440" cy="4297680"/>
          </a:xfrm>
        </p:grpSpPr>
        <p:sp>
          <p:nvSpPr>
            <p:cNvPr id="9" name="Shape 7"/>
            <p:cNvSpPr/>
            <p:nvPr/>
          </p:nvSpPr>
          <p:spPr>
            <a:xfrm>
              <a:off x="4518406" y="1815084"/>
              <a:ext cx="3520440" cy="4297680"/>
            </a:xfrm>
            <a:prstGeom prst="roundRect">
              <a:avLst>
                <a:gd name="adj" fmla="val 2338"/>
              </a:avLst>
            </a:prstGeom>
            <a:solidFill>
              <a:srgbClr val="F3F6F9"/>
            </a:solidFill>
            <a:ln/>
            <a:effectLst>
              <a:outerShdw blurRad="101600" dist="38100" dir="5400000" algn="bl" rotWithShape="0">
                <a:srgbClr val="0B2239">
                  <a:alpha val="16000"/>
                </a:srgbClr>
              </a:outerShdw>
            </a:effectLst>
          </p:spPr>
          <p:txBody>
            <a:bodyPr/>
            <a:lstStyle/>
            <a:p>
              <a:endParaRPr lang="en-KE"/>
            </a:p>
          </p:txBody>
        </p:sp>
        <p:sp>
          <p:nvSpPr>
            <p:cNvPr id="10" name="Text 8"/>
            <p:cNvSpPr/>
            <p:nvPr/>
          </p:nvSpPr>
          <p:spPr>
            <a:xfrm>
              <a:off x="4710430" y="2002536"/>
              <a:ext cx="30175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b="1" dirty="0" err="1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Qualité</a:t>
              </a:r>
              <a:r>
                <a:rPr lang="en-US" sz="2400" b="1" dirty="0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des données</a:t>
              </a:r>
              <a:endParaRPr lang="en-US" sz="2400" dirty="0"/>
            </a:p>
          </p:txBody>
        </p:sp>
        <p:sp>
          <p:nvSpPr>
            <p:cNvPr id="11" name="Shape 9"/>
            <p:cNvSpPr/>
            <p:nvPr/>
          </p:nvSpPr>
          <p:spPr>
            <a:xfrm>
              <a:off x="4792726" y="2592324"/>
              <a:ext cx="2971800" cy="914400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12700">
              <a:solidFill>
                <a:srgbClr val="DCE4EC"/>
              </a:solidFill>
              <a:prstDash val="solid"/>
            </a:ln>
          </p:spPr>
          <p:txBody>
            <a:bodyPr/>
            <a:lstStyle/>
            <a:p>
              <a:endParaRPr lang="en-KE"/>
            </a:p>
          </p:txBody>
        </p:sp>
        <p:sp>
          <p:nvSpPr>
            <p:cNvPr id="12" name="Shape 10"/>
            <p:cNvSpPr/>
            <p:nvPr/>
          </p:nvSpPr>
          <p:spPr>
            <a:xfrm>
              <a:off x="4948174" y="2903220"/>
              <a:ext cx="292608" cy="292608"/>
            </a:xfrm>
            <a:prstGeom prst="ellipse">
              <a:avLst/>
            </a:prstGeom>
            <a:solidFill>
              <a:srgbClr val="1E7A45"/>
            </a:solidFill>
            <a:ln/>
          </p:spPr>
          <p:txBody>
            <a:bodyPr/>
            <a:lstStyle/>
            <a:p>
              <a:endParaRPr lang="en-KE"/>
            </a:p>
          </p:txBody>
        </p:sp>
        <p:sp>
          <p:nvSpPr>
            <p:cNvPr id="13" name="Text 11"/>
            <p:cNvSpPr/>
            <p:nvPr/>
          </p:nvSpPr>
          <p:spPr>
            <a:xfrm>
              <a:off x="5368798" y="2720340"/>
              <a:ext cx="22860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Haute </a:t>
              </a:r>
              <a:r>
                <a:rPr lang="en-US" sz="2000" b="1" dirty="0" err="1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qualité</a:t>
              </a:r>
              <a:endParaRPr lang="en-US" sz="20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5368798" y="3049524"/>
              <a:ext cx="22860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dirty="0">
                  <a:solidFill>
                    <a:srgbClr val="5C6B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Seychelles</a:t>
              </a:r>
              <a:endParaRPr lang="en-US" sz="2000" dirty="0"/>
            </a:p>
          </p:txBody>
        </p:sp>
        <p:sp>
          <p:nvSpPr>
            <p:cNvPr id="15" name="Shape 13"/>
            <p:cNvSpPr/>
            <p:nvPr/>
          </p:nvSpPr>
          <p:spPr>
            <a:xfrm>
              <a:off x="4792726" y="3671316"/>
              <a:ext cx="2971800" cy="914400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12700">
              <a:solidFill>
                <a:srgbClr val="DCE4EC"/>
              </a:solidFill>
              <a:prstDash val="solid"/>
            </a:ln>
          </p:spPr>
          <p:txBody>
            <a:bodyPr/>
            <a:lstStyle/>
            <a:p>
              <a:endParaRPr lang="en-KE"/>
            </a:p>
          </p:txBody>
        </p:sp>
        <p:sp>
          <p:nvSpPr>
            <p:cNvPr id="16" name="Shape 14"/>
            <p:cNvSpPr/>
            <p:nvPr/>
          </p:nvSpPr>
          <p:spPr>
            <a:xfrm>
              <a:off x="4948174" y="3982212"/>
              <a:ext cx="292608" cy="292608"/>
            </a:xfrm>
            <a:prstGeom prst="ellipse">
              <a:avLst/>
            </a:prstGeom>
            <a:solidFill>
              <a:srgbClr val="148F8F"/>
            </a:solidFill>
            <a:ln/>
          </p:spPr>
          <p:txBody>
            <a:bodyPr/>
            <a:lstStyle/>
            <a:p>
              <a:endParaRPr lang="en-KE"/>
            </a:p>
          </p:txBody>
        </p:sp>
        <p:sp>
          <p:nvSpPr>
            <p:cNvPr id="17" name="Text 15"/>
            <p:cNvSpPr/>
            <p:nvPr/>
          </p:nvSpPr>
          <p:spPr>
            <a:xfrm>
              <a:off x="5368798" y="3799332"/>
              <a:ext cx="22860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b="1" dirty="0" err="1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Qualité</a:t>
              </a:r>
              <a:r>
                <a:rPr lang="en-US" sz="2000" b="1" dirty="0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2000" b="1" dirty="0" err="1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moyenne</a:t>
              </a:r>
              <a:endParaRPr lang="en-US" sz="20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5304790" y="4145280"/>
              <a:ext cx="2395728" cy="3337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000" dirty="0">
                  <a:solidFill>
                    <a:srgbClr val="5C6B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Mauritius, South Africa</a:t>
              </a:r>
            </a:p>
          </p:txBody>
        </p:sp>
        <p:sp>
          <p:nvSpPr>
            <p:cNvPr id="19" name="Shape 17"/>
            <p:cNvSpPr/>
            <p:nvPr/>
          </p:nvSpPr>
          <p:spPr>
            <a:xfrm>
              <a:off x="4792726" y="4750308"/>
              <a:ext cx="2971800" cy="914400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12700">
              <a:solidFill>
                <a:srgbClr val="DCE4EC"/>
              </a:solidFill>
              <a:prstDash val="solid"/>
            </a:ln>
          </p:spPr>
          <p:txBody>
            <a:bodyPr/>
            <a:lstStyle/>
            <a:p>
              <a:endParaRPr lang="en-KE"/>
            </a:p>
          </p:txBody>
        </p:sp>
        <p:sp>
          <p:nvSpPr>
            <p:cNvPr id="20" name="Shape 18"/>
            <p:cNvSpPr/>
            <p:nvPr/>
          </p:nvSpPr>
          <p:spPr>
            <a:xfrm>
              <a:off x="4948174" y="5061204"/>
              <a:ext cx="292608" cy="292608"/>
            </a:xfrm>
            <a:prstGeom prst="ellipse">
              <a:avLst/>
            </a:prstGeom>
            <a:solidFill>
              <a:srgbClr val="E08A2B"/>
            </a:solidFill>
            <a:ln/>
          </p:spPr>
          <p:txBody>
            <a:bodyPr/>
            <a:lstStyle/>
            <a:p>
              <a:endParaRPr lang="en-KE"/>
            </a:p>
          </p:txBody>
        </p:sp>
        <p:sp>
          <p:nvSpPr>
            <p:cNvPr id="21" name="Text 19"/>
            <p:cNvSpPr/>
            <p:nvPr/>
          </p:nvSpPr>
          <p:spPr>
            <a:xfrm>
              <a:off x="5368798" y="4878324"/>
              <a:ext cx="22860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b="1" dirty="0" err="1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Faible</a:t>
              </a:r>
              <a:r>
                <a:rPr lang="en-US" sz="2000" b="1" dirty="0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2000" b="1" dirty="0" err="1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qualité</a:t>
              </a:r>
              <a:endParaRPr lang="en-US" sz="2000" dirty="0"/>
            </a:p>
          </p:txBody>
        </p:sp>
        <p:sp>
          <p:nvSpPr>
            <p:cNvPr id="22" name="Text 20"/>
            <p:cNvSpPr/>
            <p:nvPr/>
          </p:nvSpPr>
          <p:spPr>
            <a:xfrm>
              <a:off x="5368798" y="5207508"/>
              <a:ext cx="22860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indent="0">
                <a:buNone/>
              </a:pPr>
              <a:r>
                <a:rPr lang="en-US" sz="2000" dirty="0">
                  <a:solidFill>
                    <a:srgbClr val="5C6B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Botswana</a:t>
              </a:r>
            </a:p>
          </p:txBody>
        </p:sp>
      </p:grpSp>
      <p:sp>
        <p:nvSpPr>
          <p:cNvPr id="26" name="Text 24"/>
          <p:cNvSpPr/>
          <p:nvPr/>
        </p:nvSpPr>
        <p:spPr>
          <a:xfrm>
            <a:off x="8412480" y="24231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502920" y="3757676"/>
            <a:ext cx="310896" cy="310896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31" name="Shape 29"/>
          <p:cNvSpPr/>
          <p:nvPr/>
        </p:nvSpPr>
        <p:spPr>
          <a:xfrm>
            <a:off x="497078" y="4734052"/>
            <a:ext cx="310896" cy="310896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0780D0B-B02F-5156-BF30-F9809FF7C7B8}"/>
              </a:ext>
            </a:extLst>
          </p:cNvPr>
          <p:cNvGrpSpPr/>
          <p:nvPr/>
        </p:nvGrpSpPr>
        <p:grpSpPr>
          <a:xfrm>
            <a:off x="813816" y="4480560"/>
            <a:ext cx="310896" cy="1271016"/>
            <a:chOff x="8412480" y="3383280"/>
            <a:chExt cx="310896" cy="1271016"/>
          </a:xfrm>
        </p:grpSpPr>
        <p:sp>
          <p:nvSpPr>
            <p:cNvPr id="29" name="Text 27"/>
            <p:cNvSpPr/>
            <p:nvPr/>
          </p:nvSpPr>
          <p:spPr>
            <a:xfrm>
              <a:off x="8412480" y="3383280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</a:t>
              </a:r>
              <a:endParaRPr lang="en-US" sz="1400" dirty="0"/>
            </a:p>
          </p:txBody>
        </p:sp>
        <p:sp>
          <p:nvSpPr>
            <p:cNvPr id="32" name="Text 30"/>
            <p:cNvSpPr/>
            <p:nvPr/>
          </p:nvSpPr>
          <p:spPr>
            <a:xfrm>
              <a:off x="8412480" y="4343400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</a:t>
              </a:r>
              <a:endParaRPr lang="en-US" sz="1400" dirty="0"/>
            </a:p>
          </p:txBody>
        </p:sp>
      </p:grpSp>
      <p:sp>
        <p:nvSpPr>
          <p:cNvPr id="34" name="Text 32"/>
          <p:cNvSpPr/>
          <p:nvPr/>
        </p:nvSpPr>
        <p:spPr>
          <a:xfrm>
            <a:off x="530352" y="646277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fr-FR" sz="1600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Statistiques sanitaires mondiales 2026, OMS.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  <p:sp>
        <p:nvSpPr>
          <p:cNvPr id="38" name="Shape 21">
            <a:extLst>
              <a:ext uri="{FF2B5EF4-FFF2-40B4-BE49-F238E27FC236}">
                <a16:creationId xmlns:a16="http://schemas.microsoft.com/office/drawing/2014/main" id="{BB2EBDBC-2D83-0DC6-A1F1-5745B6E2007A}"/>
              </a:ext>
            </a:extLst>
          </p:cNvPr>
          <p:cNvSpPr/>
          <p:nvPr/>
        </p:nvSpPr>
        <p:spPr>
          <a:xfrm>
            <a:off x="497078" y="2075688"/>
            <a:ext cx="3610356" cy="4297680"/>
          </a:xfrm>
          <a:prstGeom prst="roundRect">
            <a:avLst>
              <a:gd name="adj" fmla="val 2350"/>
            </a:avLst>
          </a:prstGeom>
          <a:solidFill>
            <a:srgbClr val="EAF3FA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AC73238-5A24-DB1A-A239-00FA4AE56B9C}"/>
              </a:ext>
            </a:extLst>
          </p:cNvPr>
          <p:cNvGrpSpPr/>
          <p:nvPr/>
        </p:nvGrpSpPr>
        <p:grpSpPr>
          <a:xfrm>
            <a:off x="497078" y="2327402"/>
            <a:ext cx="3569716" cy="3755390"/>
            <a:chOff x="8095742" y="898906"/>
            <a:chExt cx="3569716" cy="3755390"/>
          </a:xfrm>
        </p:grpSpPr>
        <p:sp>
          <p:nvSpPr>
            <p:cNvPr id="40" name="Text 22">
              <a:extLst>
                <a:ext uri="{FF2B5EF4-FFF2-40B4-BE49-F238E27FC236}">
                  <a16:creationId xmlns:a16="http://schemas.microsoft.com/office/drawing/2014/main" id="{7B7FB473-61B1-6481-235A-46BC925B0F7B}"/>
                </a:ext>
              </a:extLst>
            </p:cNvPr>
            <p:cNvSpPr/>
            <p:nvPr/>
          </p:nvSpPr>
          <p:spPr>
            <a:xfrm>
              <a:off x="8129016" y="898906"/>
              <a:ext cx="29260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b="1" dirty="0" err="1">
                  <a:solidFill>
                    <a:srgbClr val="0C6BA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Critères</a:t>
              </a:r>
              <a:r>
                <a:rPr lang="en-US" sz="2400" b="1" dirty="0">
                  <a:solidFill>
                    <a:srgbClr val="0C6BA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de </a:t>
              </a:r>
              <a:r>
                <a:rPr lang="en-US" sz="2400" b="1" dirty="0" err="1">
                  <a:solidFill>
                    <a:srgbClr val="0C6BA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qualité</a:t>
              </a:r>
              <a:endParaRPr lang="en-US" sz="2400" dirty="0"/>
            </a:p>
          </p:txBody>
        </p:sp>
        <p:sp>
          <p:nvSpPr>
            <p:cNvPr id="41" name="Shape 23">
              <a:extLst>
                <a:ext uri="{FF2B5EF4-FFF2-40B4-BE49-F238E27FC236}">
                  <a16:creationId xmlns:a16="http://schemas.microsoft.com/office/drawing/2014/main" id="{9C05FE99-E3F6-CE2A-F329-8C58D41ABF54}"/>
                </a:ext>
              </a:extLst>
            </p:cNvPr>
            <p:cNvSpPr/>
            <p:nvPr/>
          </p:nvSpPr>
          <p:spPr>
            <a:xfrm>
              <a:off x="8095742" y="1731010"/>
              <a:ext cx="310896" cy="310896"/>
            </a:xfrm>
            <a:prstGeom prst="ellipse">
              <a:avLst/>
            </a:prstGeom>
            <a:solidFill>
              <a:srgbClr val="0093D0"/>
            </a:solidFill>
            <a:ln/>
          </p:spPr>
          <p:txBody>
            <a:bodyPr/>
            <a:lstStyle/>
            <a:p>
              <a:endParaRPr lang="en-KE"/>
            </a:p>
          </p:txBody>
        </p:sp>
        <p:sp>
          <p:nvSpPr>
            <p:cNvPr id="42" name="Text 25">
              <a:extLst>
                <a:ext uri="{FF2B5EF4-FFF2-40B4-BE49-F238E27FC236}">
                  <a16:creationId xmlns:a16="http://schemas.microsoft.com/office/drawing/2014/main" id="{BEDC96E6-92FA-C4E3-F28E-9F749E6EADA5}"/>
                </a:ext>
              </a:extLst>
            </p:cNvPr>
            <p:cNvSpPr/>
            <p:nvPr/>
          </p:nvSpPr>
          <p:spPr>
            <a:xfrm>
              <a:off x="8603488" y="1654048"/>
              <a:ext cx="2891028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fr-FR" sz="2000" dirty="0">
                  <a:solidFill>
                    <a:srgbClr val="1E2A3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Données codées selon la CIM</a:t>
              </a:r>
              <a:endParaRPr lang="en-US" sz="2000" dirty="0"/>
            </a:p>
          </p:txBody>
        </p:sp>
        <p:sp>
          <p:nvSpPr>
            <p:cNvPr id="43" name="Text 27">
              <a:extLst>
                <a:ext uri="{FF2B5EF4-FFF2-40B4-BE49-F238E27FC236}">
                  <a16:creationId xmlns:a16="http://schemas.microsoft.com/office/drawing/2014/main" id="{27EBD658-CBC5-891C-1641-9EAB8847E0FB}"/>
                </a:ext>
              </a:extLst>
            </p:cNvPr>
            <p:cNvSpPr/>
            <p:nvPr/>
          </p:nvSpPr>
          <p:spPr>
            <a:xfrm>
              <a:off x="8412480" y="3383280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</a:t>
              </a:r>
              <a:endParaRPr lang="en-US" sz="1400" dirty="0"/>
            </a:p>
          </p:txBody>
        </p:sp>
        <p:sp>
          <p:nvSpPr>
            <p:cNvPr id="44" name="Text 28">
              <a:extLst>
                <a:ext uri="{FF2B5EF4-FFF2-40B4-BE49-F238E27FC236}">
                  <a16:creationId xmlns:a16="http://schemas.microsoft.com/office/drawing/2014/main" id="{9F842DB9-99C3-53E8-4AAF-E46BE5E0AEFB}"/>
                </a:ext>
              </a:extLst>
            </p:cNvPr>
            <p:cNvSpPr/>
            <p:nvPr/>
          </p:nvSpPr>
          <p:spPr>
            <a:xfrm>
              <a:off x="8567928" y="2523236"/>
              <a:ext cx="3017012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dirty="0" err="1">
                  <a:solidFill>
                    <a:srgbClr val="1E2A3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Exhaustivité</a:t>
              </a:r>
              <a:r>
                <a:rPr lang="en-US" sz="2000" dirty="0">
                  <a:solidFill>
                    <a:srgbClr val="1E2A3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de </a:t>
              </a:r>
              <a:r>
                <a:rPr lang="en-US" sz="2000" dirty="0" err="1">
                  <a:solidFill>
                    <a:srgbClr val="1E2A3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l’enregistrement</a:t>
              </a:r>
              <a:endParaRPr lang="en-US" sz="2000" dirty="0"/>
            </a:p>
          </p:txBody>
        </p:sp>
        <p:sp>
          <p:nvSpPr>
            <p:cNvPr id="45" name="Text 30">
              <a:extLst>
                <a:ext uri="{FF2B5EF4-FFF2-40B4-BE49-F238E27FC236}">
                  <a16:creationId xmlns:a16="http://schemas.microsoft.com/office/drawing/2014/main" id="{A6DBBC06-4D65-8072-F235-351335B891F3}"/>
                </a:ext>
              </a:extLst>
            </p:cNvPr>
            <p:cNvSpPr/>
            <p:nvPr/>
          </p:nvSpPr>
          <p:spPr>
            <a:xfrm>
              <a:off x="8412480" y="4343400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</a:t>
              </a:r>
              <a:endParaRPr lang="en-US" sz="1400" dirty="0"/>
            </a:p>
          </p:txBody>
        </p:sp>
        <p:sp>
          <p:nvSpPr>
            <p:cNvPr id="46" name="Text 31">
              <a:extLst>
                <a:ext uri="{FF2B5EF4-FFF2-40B4-BE49-F238E27FC236}">
                  <a16:creationId xmlns:a16="http://schemas.microsoft.com/office/drawing/2014/main" id="{5C2CC39F-51E0-49C9-2957-7F16D0AC7A5C}"/>
                </a:ext>
              </a:extLst>
            </p:cNvPr>
            <p:cNvSpPr/>
            <p:nvPr/>
          </p:nvSpPr>
          <p:spPr>
            <a:xfrm>
              <a:off x="8562086" y="3589020"/>
              <a:ext cx="3103372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fr-FR" sz="2000" dirty="0">
                  <a:solidFill>
                    <a:srgbClr val="1E2A3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Proportion de causes mal définies</a:t>
              </a:r>
              <a:endParaRPr lang="en-US" sz="2000" dirty="0"/>
            </a:p>
          </p:txBody>
        </p:sp>
      </p:grpSp>
      <p:sp>
        <p:nvSpPr>
          <p:cNvPr id="58" name="Shape 23">
            <a:extLst>
              <a:ext uri="{FF2B5EF4-FFF2-40B4-BE49-F238E27FC236}">
                <a16:creationId xmlns:a16="http://schemas.microsoft.com/office/drawing/2014/main" id="{BF517CFE-7457-EBD5-CBCB-CCFF2461CD8A}"/>
              </a:ext>
            </a:extLst>
          </p:cNvPr>
          <p:cNvSpPr/>
          <p:nvPr/>
        </p:nvSpPr>
        <p:spPr>
          <a:xfrm>
            <a:off x="537210" y="4114800"/>
            <a:ext cx="310896" cy="310896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0" name="Shape 23">
            <a:extLst>
              <a:ext uri="{FF2B5EF4-FFF2-40B4-BE49-F238E27FC236}">
                <a16:creationId xmlns:a16="http://schemas.microsoft.com/office/drawing/2014/main" id="{4D35AD34-7F08-AA37-9FC2-F64CBC7413E0}"/>
              </a:ext>
            </a:extLst>
          </p:cNvPr>
          <p:cNvSpPr/>
          <p:nvPr/>
        </p:nvSpPr>
        <p:spPr>
          <a:xfrm>
            <a:off x="548640" y="5150104"/>
            <a:ext cx="310896" cy="310896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cap="all" spc="200" dirty="0" err="1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</a:t>
            </a:r>
            <a:r>
              <a:rPr lang="en-US" sz="2000" b="1" kern="0" cap="all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 données </a:t>
            </a:r>
            <a:r>
              <a:rPr lang="en-US" sz="2000" b="1" kern="0" cap="all" spc="200" dirty="0" err="1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régionales</a:t>
            </a:r>
            <a:endParaRPr lang="en-US" sz="2000" b="1" kern="0" cap="all" spc="200" dirty="0">
              <a:solidFill>
                <a:srgbClr val="0093D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Décès estimés vs décès notifiés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548640" y="1417320"/>
            <a:ext cx="3702518" cy="1254760"/>
          </a:xfrm>
          <a:prstGeom prst="roundRect">
            <a:avLst>
              <a:gd name="adj" fmla="val 7500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7" name="Text 5"/>
          <p:cNvSpPr/>
          <p:nvPr/>
        </p:nvSpPr>
        <p:spPr>
          <a:xfrm>
            <a:off x="685800" y="148132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C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r>
              <a:rPr lang="en-US" sz="1800" b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47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85800" y="1956816"/>
            <a:ext cx="35653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pays de la Région africaine ont transmis des données à l’OMS</a:t>
            </a:r>
            <a:endParaRPr lang="en-US" sz="20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E851A72-F9EF-869F-50A3-5D896151B15F}"/>
              </a:ext>
            </a:extLst>
          </p:cNvPr>
          <p:cNvGrpSpPr/>
          <p:nvPr/>
        </p:nvGrpSpPr>
        <p:grpSpPr>
          <a:xfrm>
            <a:off x="5163312" y="1402080"/>
            <a:ext cx="2987040" cy="1270000"/>
            <a:chOff x="4389120" y="1402080"/>
            <a:chExt cx="2987040" cy="1270000"/>
          </a:xfrm>
        </p:grpSpPr>
        <p:sp>
          <p:nvSpPr>
            <p:cNvPr id="9" name="Shape 7"/>
            <p:cNvSpPr/>
            <p:nvPr/>
          </p:nvSpPr>
          <p:spPr>
            <a:xfrm>
              <a:off x="4389120" y="1402080"/>
              <a:ext cx="2987040" cy="1270000"/>
            </a:xfrm>
            <a:prstGeom prst="roundRect">
              <a:avLst>
                <a:gd name="adj" fmla="val 7500"/>
              </a:avLst>
            </a:prstGeom>
            <a:solidFill>
              <a:srgbClr val="FCEBD6"/>
            </a:solidFill>
            <a:ln/>
          </p:spPr>
          <p:txBody>
            <a:bodyPr/>
            <a:lstStyle/>
            <a:p>
              <a:endParaRPr lang="en-KE"/>
            </a:p>
          </p:txBody>
        </p:sp>
        <p:sp>
          <p:nvSpPr>
            <p:cNvPr id="10" name="Text 8"/>
            <p:cNvSpPr/>
            <p:nvPr/>
          </p:nvSpPr>
          <p:spPr>
            <a:xfrm>
              <a:off x="4526280" y="1466088"/>
              <a:ext cx="246888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4000" b="1" dirty="0">
                  <a:solidFill>
                    <a:srgbClr val="B5561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0.7M</a:t>
              </a:r>
              <a:r>
                <a:rPr lang="en-US" sz="4000" b="1" dirty="0">
                  <a:solidFill>
                    <a:srgbClr val="5C6B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1800" b="1" dirty="0">
                  <a:solidFill>
                    <a:srgbClr val="5C6B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/ 10M</a:t>
              </a:r>
              <a:endParaRPr lang="en-US" sz="30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4526280" y="1941576"/>
              <a:ext cx="2743200" cy="655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2000" dirty="0">
                  <a:solidFill>
                    <a:srgbClr val="1E2A3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fr-FR" sz="2000" dirty="0">
                  <a:solidFill>
                    <a:srgbClr val="1E2A3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décès notifiés sur ~10 millions estimés</a:t>
              </a:r>
              <a:endParaRPr lang="en-US" sz="2000" dirty="0"/>
            </a:p>
          </p:txBody>
        </p:sp>
      </p:grpSp>
      <p:sp>
        <p:nvSpPr>
          <p:cNvPr id="12" name="Text 10"/>
          <p:cNvSpPr/>
          <p:nvPr/>
        </p:nvSpPr>
        <p:spPr>
          <a:xfrm>
            <a:off x="-294640" y="299923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Décès</a:t>
            </a:r>
            <a:r>
              <a:rPr lang="en-US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estimés</a:t>
            </a:r>
            <a:r>
              <a:rPr lang="en-US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2023</a:t>
            </a:r>
            <a:endParaRPr lang="en-US" dirty="0"/>
          </a:p>
        </p:txBody>
      </p:sp>
      <p:pic>
        <p:nvPicPr>
          <p:cNvPr id="13" name="Image 0" descr="/sessions/youthful-peaceful-gates/mnt/outputs/assets/map_estimat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2960" y="3291840"/>
            <a:ext cx="4937760" cy="306324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535169" y="2912364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Décès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notifiés</a:t>
            </a:r>
            <a:endParaRPr lang="en-US" sz="2000" dirty="0"/>
          </a:p>
        </p:txBody>
      </p:sp>
      <p:pic>
        <p:nvPicPr>
          <p:cNvPr id="15" name="Image 1" descr="/sessions/youthful-peaceful-gates/mnt/outputs/assets/map_report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56832" y="3209544"/>
            <a:ext cx="4937760" cy="306324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822960" y="63047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WPP 2024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6583680" y="626364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OMS, 2026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DISPONIBILITÉ DES DONNÉES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48463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38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Données sur les causes de décès pour le Rapport 2026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594947"/>
              </p:ext>
            </p:extLst>
          </p:nvPr>
        </p:nvGraphicFramePr>
        <p:xfrm>
          <a:off x="228600" y="1219708"/>
          <a:ext cx="7927847" cy="5425440"/>
        </p:xfrm>
        <a:graphic>
          <a:graphicData uri="http://schemas.openxmlformats.org/drawingml/2006/table">
            <a:tbl>
              <a:tblPr/>
              <a:tblGrid>
                <a:gridCol w="123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6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0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44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40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9683">
                  <a:extLst>
                    <a:ext uri="{9D8B030D-6E8A-4147-A177-3AD203B41FA5}">
                      <a16:colId xmlns:a16="http://schemas.microsoft.com/office/drawing/2014/main" val="3375997174"/>
                    </a:ext>
                  </a:extLst>
                </a:gridCol>
              </a:tblGrid>
              <a:tr h="56659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Pays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Décès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estimés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2023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Version de la CIM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Début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Dernière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année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des </a:t>
                      </a: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décès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Botswana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14,197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CIM-10 (4 </a:t>
                      </a:r>
                      <a:r>
                        <a:rPr lang="en-US" sz="1600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caractères</a:t>
                      </a: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17,350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Burundi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91,963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CIM-10 (3/4 </a:t>
                      </a:r>
                      <a:r>
                        <a:rPr lang="en-US" sz="1600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caractères</a:t>
                      </a: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15,778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Éthiopie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767,018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CIM-11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45,451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Ghana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237,869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i="1" dirty="0">
                          <a:solidFill>
                            <a:srgbClr val="E08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 </a:t>
                      </a:r>
                      <a:r>
                        <a:rPr lang="en-US" sz="1600" i="1" dirty="0" err="1">
                          <a:solidFill>
                            <a:srgbClr val="E08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analysé</a:t>
                      </a:r>
                      <a:r>
                        <a:rPr lang="en-US" sz="1600" i="1" dirty="0">
                          <a:solidFill>
                            <a:srgbClr val="E08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</a:t>
                      </a:r>
                      <a:r>
                        <a:rPr lang="en-US" sz="1600" i="1" dirty="0" err="1">
                          <a:solidFill>
                            <a:srgbClr val="E08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codage</a:t>
                      </a:r>
                      <a:r>
                        <a:rPr lang="en-US" sz="1600" i="1" dirty="0">
                          <a:solidFill>
                            <a:srgbClr val="E08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mixte)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Kenya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399,024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CIM-10 (3 </a:t>
                      </a:r>
                      <a:r>
                        <a:rPr lang="en-US" sz="1600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caractères</a:t>
                      </a: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23,652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Malawi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113,181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CIM-11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15,904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Maurice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11,124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CIM-10 (4 </a:t>
                      </a:r>
                      <a:r>
                        <a:rPr lang="en-US" sz="1600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caractères</a:t>
                      </a: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12,492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Rwanda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82,826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CIM-10 (4 </a:t>
                      </a:r>
                      <a:r>
                        <a:rPr lang="en-US" sz="1600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caractères</a:t>
                      </a: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14,572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Seychelles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1,051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CIM-10 (numérique)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659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Afrique de Sud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584,015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CIM-10 (3 </a:t>
                      </a:r>
                      <a:r>
                        <a:rPr lang="en-US" sz="1600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caractères</a:t>
                      </a: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484,614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6659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R.U de </a:t>
                      </a:r>
                      <a:r>
                        <a:rPr lang="en-US" sz="1600" b="1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Tanzanie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385,799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CIM-10 (3 </a:t>
                      </a:r>
                      <a:r>
                        <a:rPr lang="en-US" sz="1600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caractères</a:t>
                      </a: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42,385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8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Zambie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107,917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CIM-10 (4 </a:t>
                      </a:r>
                      <a:r>
                        <a:rPr lang="en-US" sz="1600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caractères</a:t>
                      </a: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20,743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8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Zimbabwe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124,412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CIM-10 (4 </a:t>
                      </a:r>
                      <a:r>
                        <a:rPr lang="en-US" sz="1600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caractères</a:t>
                      </a: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2019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17,671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366760" y="1600200"/>
            <a:ext cx="3474720" cy="2148840"/>
          </a:xfrm>
          <a:prstGeom prst="roundRect">
            <a:avLst>
              <a:gd name="adj" fmla="val 3830"/>
            </a:avLst>
          </a:prstGeom>
          <a:solidFill>
            <a:srgbClr val="EAF3FA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8" name="Text 5"/>
          <p:cNvSpPr/>
          <p:nvPr/>
        </p:nvSpPr>
        <p:spPr>
          <a:xfrm>
            <a:off x="8595360" y="17830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0C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Actualité</a:t>
            </a:r>
            <a:r>
              <a:rPr lang="en-US" sz="2000" b="1" dirty="0">
                <a:solidFill>
                  <a:srgbClr val="0C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 données</a:t>
            </a:r>
            <a:endParaRPr lang="en-US" sz="2000" dirty="0"/>
          </a:p>
        </p:txBody>
      </p:sp>
      <p:sp>
        <p:nvSpPr>
          <p:cNvPr id="6" name="Text 6"/>
          <p:cNvSpPr/>
          <p:nvPr/>
        </p:nvSpPr>
        <p:spPr>
          <a:xfrm>
            <a:off x="8562848" y="2131060"/>
            <a:ext cx="3246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fr-FR" sz="2000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</a:t>
            </a:r>
            <a:r>
              <a:rPr lang="fr-FR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Malawi</a:t>
            </a:r>
            <a:r>
              <a:rPr lang="fr-FR" sz="2000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</a:t>
            </a:r>
            <a:r>
              <a:rPr lang="fr-FR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Maurice</a:t>
            </a:r>
            <a:r>
              <a:rPr lang="fr-FR" sz="2000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ont soumis des données jusqu’en 2024, démontrant une excellente actualité des données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8366760" y="3886200"/>
            <a:ext cx="3442208" cy="2807208"/>
          </a:xfrm>
          <a:prstGeom prst="roundRect">
            <a:avLst>
              <a:gd name="adj" fmla="val 3600"/>
            </a:avLst>
          </a:prstGeom>
          <a:solidFill>
            <a:srgbClr val="F3F6F9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11" name="Text 8"/>
          <p:cNvSpPr/>
          <p:nvPr/>
        </p:nvSpPr>
        <p:spPr>
          <a:xfrm>
            <a:off x="8490204" y="396494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7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 de la CIM</a:t>
            </a:r>
          </a:p>
        </p:txBody>
      </p:sp>
      <p:sp>
        <p:nvSpPr>
          <p:cNvPr id="12" name="Text 9"/>
          <p:cNvSpPr/>
          <p:nvPr/>
        </p:nvSpPr>
        <p:spPr>
          <a:xfrm>
            <a:off x="8490204" y="4312920"/>
            <a:ext cx="331876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fr-FR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L’Éthiopie</a:t>
            </a:r>
            <a:r>
              <a:rPr lang="fr-FR" sz="2000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le</a:t>
            </a:r>
            <a:r>
              <a:rPr lang="fr-FR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Malawi </a:t>
            </a:r>
            <a:r>
              <a:rPr lang="fr-FR" sz="2000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comptent parmi les premiers pays à avoir soumis des données codées selon la CIM-11. Le </a:t>
            </a:r>
            <a:r>
              <a:rPr lang="fr-FR" sz="20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Ghana</a:t>
            </a:r>
            <a:r>
              <a:rPr lang="fr-FR" sz="2000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n’a pas été analysé en raison d’un codage mixte.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2BB16B75-47E1-A4EC-018C-094476B4D20F}"/>
              </a:ext>
            </a:extLst>
          </p:cNvPr>
          <p:cNvSpPr/>
          <p:nvPr/>
        </p:nvSpPr>
        <p:spPr>
          <a:xfrm>
            <a:off x="350520" y="664514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OMS, 2026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CRITÈRES D’ÉVALUATION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459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Données évaluées à l’aide de l’outil ANACoD3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394960" cy="1874520"/>
          </a:xfrm>
          <a:prstGeom prst="roundRect">
            <a:avLst>
              <a:gd name="adj" fmla="val 4390"/>
            </a:avLst>
          </a:prstGeom>
          <a:solidFill>
            <a:srgbClr val="F3F6F9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7" name="Shape 5"/>
          <p:cNvSpPr/>
          <p:nvPr/>
        </p:nvSpPr>
        <p:spPr>
          <a:xfrm>
            <a:off x="822960" y="1874520"/>
            <a:ext cx="457200" cy="457200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8" name="Text 6"/>
          <p:cNvSpPr/>
          <p:nvPr/>
        </p:nvSpPr>
        <p:spPr>
          <a:xfrm>
            <a:off x="822960" y="1874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463040" y="184708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Exhaustivité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286000"/>
            <a:ext cx="4297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fr-FR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les décès notifiés aux décès attendus estimés par la Division de la population des Nations Unies.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8640" y="3703320"/>
            <a:ext cx="5394960" cy="1874520"/>
          </a:xfrm>
          <a:prstGeom prst="roundRect">
            <a:avLst>
              <a:gd name="adj" fmla="val 4390"/>
            </a:avLst>
          </a:prstGeom>
          <a:solidFill>
            <a:srgbClr val="F3F6F9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12" name="Shape 10"/>
          <p:cNvSpPr/>
          <p:nvPr/>
        </p:nvSpPr>
        <p:spPr>
          <a:xfrm>
            <a:off x="822960" y="3977640"/>
            <a:ext cx="457200" cy="457200"/>
          </a:xfrm>
          <a:prstGeom prst="ellipse">
            <a:avLst/>
          </a:prstGeom>
          <a:solidFill>
            <a:srgbClr val="148F8F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3" name="Text 11"/>
          <p:cNvSpPr/>
          <p:nvPr/>
        </p:nvSpPr>
        <p:spPr>
          <a:xfrm>
            <a:off x="822960" y="3977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463040" y="395020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Qualité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463040" y="4389120"/>
            <a:ext cx="4297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fr-FR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Évalue la qualité des données relatives aux causes de décès en fonction de la proportion de causes mal définies.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217920" y="1577340"/>
            <a:ext cx="5422392" cy="3977640"/>
          </a:xfrm>
          <a:prstGeom prst="roundRect">
            <a:avLst>
              <a:gd name="adj" fmla="val 2069"/>
            </a:avLst>
          </a:prstGeom>
          <a:solidFill>
            <a:srgbClr val="12335B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17" name="Text 15"/>
          <p:cNvSpPr/>
          <p:nvPr/>
        </p:nvSpPr>
        <p:spPr>
          <a:xfrm>
            <a:off x="6537960" y="196596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92D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INDICE D’UTILISABILITÉ</a:t>
            </a:r>
            <a:endParaRPr lang="en-US" sz="2000" dirty="0">
              <a:solidFill>
                <a:srgbClr val="92D050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6537960" y="2514600"/>
            <a:ext cx="4846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Utilisabilité</a:t>
            </a:r>
            <a:r>
              <a:rPr lang="en-US" sz="2800" b="1" dirty="0">
                <a:solidFill>
                  <a:srgbClr val="9FB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=  </a:t>
            </a:r>
            <a:r>
              <a:rPr lang="en-US" sz="2800" b="1" dirty="0" err="1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Exhaustivité</a:t>
            </a:r>
            <a:endParaRPr lang="en-US" sz="2800" b="1" dirty="0">
              <a:solidFill>
                <a:srgbClr val="0093D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dirty="0">
                <a:solidFill>
                  <a:srgbClr val="9FB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×  (1 − </a:t>
            </a:r>
            <a:r>
              <a:rPr lang="en-US" sz="2800" b="1" dirty="0">
                <a:solidFill>
                  <a:srgbClr val="F0A8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causes mal </a:t>
            </a:r>
            <a:r>
              <a:rPr lang="en-US" sz="2800" b="1" dirty="0" err="1">
                <a:solidFill>
                  <a:srgbClr val="F0A8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définies</a:t>
            </a:r>
            <a:r>
              <a:rPr lang="en-US" sz="2800" b="1" dirty="0">
                <a:solidFill>
                  <a:srgbClr val="9FB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6537960" y="4178300"/>
            <a:ext cx="4754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fr-FR" i="1" dirty="0">
                <a:solidFill>
                  <a:srgbClr val="C7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causes mal définies incluent les affections classées au chapitre R ainsi que les causes de décès insuffisamment spécifiées dans l’ensemble des chapitres de la CIM-10.</a:t>
            </a:r>
            <a:endParaRPr lang="en-US" i="1" dirty="0">
              <a:solidFill>
                <a:srgbClr val="C7D6E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48640" y="638251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ANACoD3</a:t>
            </a: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cap="all" spc="200" dirty="0" err="1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</a:t>
            </a:r>
            <a:r>
              <a:rPr lang="en-US" sz="2000" b="1" kern="0" cap="all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 données </a:t>
            </a:r>
            <a:r>
              <a:rPr lang="en-US" sz="2000" b="1" kern="0" cap="all" spc="200" dirty="0" err="1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régionales</a:t>
            </a:r>
            <a:endParaRPr lang="en-US" sz="2000" b="1" kern="0" cap="all" spc="200" dirty="0">
              <a:solidFill>
                <a:srgbClr val="0093D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Qualité des données sur les causes de décès </a:t>
            </a:r>
            <a:r>
              <a:rPr lang="fr-FR" sz="3200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(n=13)</a:t>
            </a:r>
            <a:r>
              <a:rPr lang="fr-FR" sz="32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fr-FR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soumises</a:t>
            </a:r>
            <a:r>
              <a:rPr lang="en-US" sz="3200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(n=13) 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548640" y="1417320"/>
            <a:ext cx="4937760" cy="1262380"/>
          </a:xfrm>
          <a:prstGeom prst="roundRect">
            <a:avLst>
              <a:gd name="adj" fmla="val 7500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7" name="Text 5"/>
          <p:cNvSpPr/>
          <p:nvPr/>
        </p:nvSpPr>
        <p:spPr>
          <a:xfrm>
            <a:off x="777240" y="1536192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0C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Exhaustivité</a:t>
            </a:r>
            <a:endParaRPr lang="en-US" sz="2400" b="1" dirty="0">
              <a:solidFill>
                <a:srgbClr val="0C6BA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801123" y="1903476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2000" b="1" dirty="0">
                <a:solidFill>
                  <a:srgbClr val="CC4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pays </a:t>
            </a:r>
            <a:r>
              <a:rPr lang="fr-FR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affichent une exhaustivité inférieure à 20 %.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309360" y="1417320"/>
            <a:ext cx="5303520" cy="1097280"/>
          </a:xfrm>
          <a:prstGeom prst="roundRect">
            <a:avLst>
              <a:gd name="adj" fmla="val 7500"/>
            </a:avLst>
          </a:prstGeom>
          <a:solidFill>
            <a:srgbClr val="FCEBD6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0" name="Text 8"/>
          <p:cNvSpPr/>
          <p:nvPr/>
        </p:nvSpPr>
        <p:spPr>
          <a:xfrm>
            <a:off x="6537960" y="153619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55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Causes mal </a:t>
            </a:r>
            <a:r>
              <a:rPr lang="en-US" sz="2400" b="1" dirty="0" err="1">
                <a:solidFill>
                  <a:srgbClr val="B55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537960" y="1889252"/>
            <a:ext cx="4846320" cy="625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2000" dirty="0" err="1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qualité</a:t>
            </a: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varie</a:t>
            </a: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considérablement</a:t>
            </a: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2000" b="1" dirty="0">
                <a:solidFill>
                  <a:srgbClr val="B55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12% to 41%</a:t>
            </a: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causes mal </a:t>
            </a:r>
            <a:r>
              <a:rPr lang="en-US" sz="2000" dirty="0" err="1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définies</a:t>
            </a: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13" name="Image 0" descr="/sessions/youthful-peaceful-gates/mnt/outputs/assets/map_completeness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01123" y="2977896"/>
            <a:ext cx="4776717" cy="3200400"/>
          </a:xfrm>
          <a:prstGeom prst="rect">
            <a:avLst/>
          </a:prstGeom>
        </p:spPr>
      </p:pic>
      <p:pic>
        <p:nvPicPr>
          <p:cNvPr id="15" name="Image 1" descr="/sessions/youthful-peaceful-gates/mnt/outputs/assets/map_illdefin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14162" y="3017520"/>
            <a:ext cx="4776717" cy="320040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6309360" y="6338808"/>
            <a:ext cx="4160520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fr-FR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Analyse réalisée à l’aide d’ANACoD3</a:t>
            </a:r>
            <a:endParaRPr lang="en-US" i="1" dirty="0">
              <a:solidFill>
                <a:srgbClr val="5C6B7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C1EC39-1D46-8789-3E0E-73099C6B4116}"/>
              </a:ext>
            </a:extLst>
          </p:cNvPr>
          <p:cNvSpPr txBox="1"/>
          <p:nvPr/>
        </p:nvSpPr>
        <p:spPr>
          <a:xfrm>
            <a:off x="8549640" y="5879068"/>
            <a:ext cx="2057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9C9222E8-AC6D-DE8B-1E09-9DCD82B0D00E}"/>
              </a:ext>
            </a:extLst>
          </p:cNvPr>
          <p:cNvSpPr/>
          <p:nvPr/>
        </p:nvSpPr>
        <p:spPr>
          <a:xfrm>
            <a:off x="548640" y="6371582"/>
            <a:ext cx="4160520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fr-FR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Analyse réalisée à l’aide d’ANACoD3</a:t>
            </a:r>
            <a:endParaRPr lang="en-US" i="1" dirty="0">
              <a:solidFill>
                <a:srgbClr val="5C6B7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1318143F-CC4B-E6D0-2FA5-877FBEF7D04C}"/>
              </a:ext>
            </a:extLst>
          </p:cNvPr>
          <p:cNvSpPr/>
          <p:nvPr/>
        </p:nvSpPr>
        <p:spPr>
          <a:xfrm>
            <a:off x="4062483" y="2880606"/>
            <a:ext cx="1516380" cy="68580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Exhaustivité estimée</a:t>
            </a:r>
            <a:endParaRPr lang="en-US" b="1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3" name="Text 13">
            <a:extLst>
              <a:ext uri="{FF2B5EF4-FFF2-40B4-BE49-F238E27FC236}">
                <a16:creationId xmlns:a16="http://schemas.microsoft.com/office/drawing/2014/main" id="{866D5E21-1B5D-BDA5-AC0F-4EDCADAE796E}"/>
              </a:ext>
            </a:extLst>
          </p:cNvPr>
          <p:cNvSpPr/>
          <p:nvPr/>
        </p:nvSpPr>
        <p:spPr>
          <a:xfrm>
            <a:off x="9874499" y="2880606"/>
            <a:ext cx="1516380" cy="68580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% de causes mal définies</a:t>
            </a:r>
            <a:endParaRPr lang="en-US" b="1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cap="all" spc="200" dirty="0" err="1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</a:t>
            </a:r>
            <a:r>
              <a:rPr lang="en-US" sz="2000" b="1" kern="0" cap="all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 données </a:t>
            </a:r>
            <a:r>
              <a:rPr lang="en-US" sz="2000" b="1" kern="0" cap="all" spc="200" dirty="0" err="1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régionales</a:t>
            </a:r>
            <a:endParaRPr lang="en-US" sz="2000" b="1" kern="0" cap="all" spc="200" dirty="0">
              <a:solidFill>
                <a:srgbClr val="0093D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Utilisabilité des données sur les causes de décès soumises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514661"/>
              </p:ext>
            </p:extLst>
          </p:nvPr>
        </p:nvGraphicFramePr>
        <p:xfrm>
          <a:off x="426212" y="1203452"/>
          <a:ext cx="8189977" cy="5181600"/>
        </p:xfrm>
        <a:graphic>
          <a:graphicData uri="http://schemas.openxmlformats.org/drawingml/2006/table">
            <a:tbl>
              <a:tblPr/>
              <a:tblGrid>
                <a:gridCol w="1520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23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74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393518285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4088581034"/>
                    </a:ext>
                  </a:extLst>
                </a:gridCol>
                <a:gridCol w="1196340">
                  <a:extLst>
                    <a:ext uri="{9D8B030D-6E8A-4147-A177-3AD203B41FA5}">
                      <a16:colId xmlns:a16="http://schemas.microsoft.com/office/drawing/2014/main" val="114156673"/>
                    </a:ext>
                  </a:extLst>
                </a:gridCol>
              </a:tblGrid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Pays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des </a:t>
                      </a: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décès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 err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Exhaustivité</a:t>
                      </a:r>
                      <a:endParaRPr lang="en-US" sz="1600" b="1" dirty="0">
                        <a:solidFill>
                          <a:srgbClr val="FFFFFF"/>
                        </a:solidFill>
                        <a:latin typeface="Calibri" pitchFamily="34" charset="0"/>
                        <a:ea typeface="Calibri" pitchFamily="34" charset="-122"/>
                        <a:cs typeface="Calibri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 de signes &amp; symptoms</a:t>
                      </a:r>
                      <a:endParaRPr lang="en-US" sz="1600" b="1" dirty="0">
                        <a:solidFill>
                          <a:srgbClr val="FFFFFF"/>
                        </a:solidFill>
                        <a:latin typeface="Calibri" pitchFamily="34" charset="0"/>
                        <a:ea typeface="Calibri" pitchFamily="34" charset="-122"/>
                        <a:cs typeface="Calibri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 de causes mal définies</a:t>
                      </a:r>
                      <a:endParaRPr lang="en-US" sz="1600" b="1" dirty="0">
                        <a:solidFill>
                          <a:srgbClr val="FFFFFF"/>
                        </a:solidFill>
                        <a:latin typeface="Calibri" pitchFamily="34" charset="0"/>
                        <a:ea typeface="Calibri" pitchFamily="34" charset="-122"/>
                        <a:cs typeface="Calibri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Utilisabilité</a:t>
                      </a:r>
                      <a:endParaRPr lang="en-US" sz="1600" b="1" dirty="0">
                        <a:solidFill>
                          <a:srgbClr val="FFFFFF"/>
                        </a:solidFill>
                        <a:latin typeface="Calibri" pitchFamily="34" charset="0"/>
                        <a:ea typeface="Calibri" pitchFamily="34" charset="-122"/>
                        <a:cs typeface="Calibri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Botswana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17,350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Burundi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15,778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Éthiopie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45,451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Ghana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i="1" dirty="0">
                          <a:solidFill>
                            <a:srgbClr val="E08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 </a:t>
                      </a:r>
                      <a:r>
                        <a:rPr lang="en-US" sz="1600" i="1" dirty="0" err="1">
                          <a:solidFill>
                            <a:srgbClr val="E08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analysé</a:t>
                      </a:r>
                      <a:r>
                        <a:rPr lang="en-US" sz="1600" i="1" dirty="0">
                          <a:solidFill>
                            <a:srgbClr val="E08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— </a:t>
                      </a:r>
                      <a:r>
                        <a:rPr lang="en-US" sz="1600" i="1" dirty="0" err="1">
                          <a:solidFill>
                            <a:srgbClr val="E08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codage</a:t>
                      </a:r>
                      <a:r>
                        <a:rPr lang="en-US" sz="1600" i="1" dirty="0">
                          <a:solidFill>
                            <a:srgbClr val="E08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600" i="1" dirty="0" err="1">
                          <a:solidFill>
                            <a:srgbClr val="E08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différent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B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Kenya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23,652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Malawi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15,904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Maurice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12,492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0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Rwanda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14,572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Seychelles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5,148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0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Afrique de Sud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484,614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R.U de </a:t>
                      </a:r>
                      <a:r>
                        <a:rPr lang="en-US" sz="1600" b="1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Tanzanie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42,385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 err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Zambie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20,743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Zimbabwe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17,671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856472" y="1620012"/>
            <a:ext cx="3090672" cy="4114800"/>
          </a:xfrm>
          <a:prstGeom prst="roundRect">
            <a:avLst>
              <a:gd name="adj" fmla="val 2663"/>
            </a:avLst>
          </a:prstGeom>
          <a:solidFill>
            <a:srgbClr val="EAF3FA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8" name="Text 5"/>
          <p:cNvSpPr/>
          <p:nvPr/>
        </p:nvSpPr>
        <p:spPr>
          <a:xfrm>
            <a:off x="9114028" y="1810512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0C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Indice</a:t>
            </a:r>
            <a:r>
              <a:rPr lang="en-US" sz="2000" b="1" dirty="0">
                <a:solidFill>
                  <a:srgbClr val="0C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C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d’utilisabilité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9068308" y="2356104"/>
            <a:ext cx="2651760" cy="685800"/>
          </a:xfrm>
          <a:prstGeom prst="roundRect">
            <a:avLst>
              <a:gd name="adj" fmla="val 6667"/>
            </a:avLst>
          </a:prstGeom>
          <a:solidFill>
            <a:srgbClr val="DDF0E4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0" name="Text 7"/>
          <p:cNvSpPr/>
          <p:nvPr/>
        </p:nvSpPr>
        <p:spPr>
          <a:xfrm>
            <a:off x="9278620" y="2404872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pays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0394188" y="2404872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1E7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 80%</a:t>
            </a:r>
            <a:endParaRPr lang="en-US" sz="2400" dirty="0"/>
          </a:p>
        </p:txBody>
      </p:sp>
      <p:sp>
        <p:nvSpPr>
          <p:cNvPr id="6" name="Shape 9"/>
          <p:cNvSpPr/>
          <p:nvPr/>
        </p:nvSpPr>
        <p:spPr>
          <a:xfrm>
            <a:off x="9022588" y="3130297"/>
            <a:ext cx="2651760" cy="685800"/>
          </a:xfrm>
          <a:prstGeom prst="roundRect">
            <a:avLst>
              <a:gd name="adj" fmla="val 6667"/>
            </a:avLst>
          </a:prstGeom>
          <a:solidFill>
            <a:srgbClr val="FBEED8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3" name="Text 10"/>
          <p:cNvSpPr/>
          <p:nvPr/>
        </p:nvSpPr>
        <p:spPr>
          <a:xfrm>
            <a:off x="9278620" y="3227832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pays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0394188" y="3227832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E08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– 80%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9068308" y="3958336"/>
            <a:ext cx="2651760" cy="685800"/>
          </a:xfrm>
          <a:prstGeom prst="roundRect">
            <a:avLst>
              <a:gd name="adj" fmla="val 6667"/>
            </a:avLst>
          </a:prstGeom>
          <a:solidFill>
            <a:srgbClr val="FBE0DC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6" name="Text 13"/>
          <p:cNvSpPr/>
          <p:nvPr/>
        </p:nvSpPr>
        <p:spPr>
          <a:xfrm>
            <a:off x="9278620" y="4050792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pays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0394188" y="4050792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CC4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20%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8778240" y="4823968"/>
            <a:ext cx="2651760" cy="685800"/>
          </a:xfrm>
          <a:prstGeom prst="roundRect">
            <a:avLst>
              <a:gd name="adj" fmla="val 6667"/>
            </a:avLst>
          </a:prstGeom>
          <a:solidFill>
            <a:srgbClr val="F3F6F9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9" name="Text 16"/>
          <p:cNvSpPr/>
          <p:nvPr/>
        </p:nvSpPr>
        <p:spPr>
          <a:xfrm>
            <a:off x="9278620" y="4873752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pays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0394188" y="4873752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</a:t>
            </a:r>
            <a:r>
              <a:rPr lang="en-US" b="1" dirty="0" err="1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évalué</a:t>
            </a: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  <p:sp>
        <p:nvSpPr>
          <p:cNvPr id="23" name="Text 13">
            <a:extLst>
              <a:ext uri="{FF2B5EF4-FFF2-40B4-BE49-F238E27FC236}">
                <a16:creationId xmlns:a16="http://schemas.microsoft.com/office/drawing/2014/main" id="{75984B8D-6001-54C7-87CB-0623DFC94E3F}"/>
              </a:ext>
            </a:extLst>
          </p:cNvPr>
          <p:cNvSpPr/>
          <p:nvPr/>
        </p:nvSpPr>
        <p:spPr>
          <a:xfrm>
            <a:off x="548640" y="6466316"/>
            <a:ext cx="4160520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fr-FR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Analyse réalisée à l’aide d’ANACoD3</a:t>
            </a:r>
            <a:endParaRPr lang="en-US" i="1" dirty="0">
              <a:solidFill>
                <a:srgbClr val="5C6B7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64312" y="662940"/>
            <a:ext cx="11661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38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Utilisabilité des données sur les causes de décès soumises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pic>
        <p:nvPicPr>
          <p:cNvPr id="6" name="Image 0" descr="/sessions/youthful-peaceful-gates/mnt/outputs/assets/map_usability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0080" y="1600200"/>
            <a:ext cx="6583680" cy="44805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680960" y="1691640"/>
            <a:ext cx="3959352" cy="96012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8" name="Text 5"/>
          <p:cNvSpPr/>
          <p:nvPr/>
        </p:nvSpPr>
        <p:spPr>
          <a:xfrm>
            <a:off x="7818120" y="169164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E7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8778240" y="18745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pays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778240" y="21488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utlisabilité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&gt; 80%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680960" y="2788920"/>
            <a:ext cx="3959352" cy="96012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12" name="Text 9"/>
          <p:cNvSpPr/>
          <p:nvPr/>
        </p:nvSpPr>
        <p:spPr>
          <a:xfrm>
            <a:off x="7818120" y="278892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E08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4000" dirty="0"/>
          </a:p>
        </p:txBody>
      </p:sp>
      <p:sp>
        <p:nvSpPr>
          <p:cNvPr id="13" name="Text 10"/>
          <p:cNvSpPr/>
          <p:nvPr/>
        </p:nvSpPr>
        <p:spPr>
          <a:xfrm>
            <a:off x="8778240" y="29718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pays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7782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utlisabilité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40 – 80%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7680960" y="3886200"/>
            <a:ext cx="3959352" cy="96012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16" name="Text 13"/>
          <p:cNvSpPr/>
          <p:nvPr/>
        </p:nvSpPr>
        <p:spPr>
          <a:xfrm>
            <a:off x="7818120" y="388620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C4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4000" dirty="0"/>
          </a:p>
        </p:txBody>
      </p:sp>
      <p:sp>
        <p:nvSpPr>
          <p:cNvPr id="17" name="Text 14"/>
          <p:cNvSpPr/>
          <p:nvPr/>
        </p:nvSpPr>
        <p:spPr>
          <a:xfrm>
            <a:off x="8778240" y="40690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pays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87782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utlisabilité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&lt; 20%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7680960" y="4983480"/>
            <a:ext cx="3959352" cy="96012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20" name="Text 17"/>
          <p:cNvSpPr/>
          <p:nvPr/>
        </p:nvSpPr>
        <p:spPr>
          <a:xfrm>
            <a:off x="7818120" y="498348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4000" dirty="0"/>
          </a:p>
        </p:txBody>
      </p:sp>
      <p:sp>
        <p:nvSpPr>
          <p:cNvPr id="21" name="Text 18"/>
          <p:cNvSpPr/>
          <p:nvPr/>
        </p:nvSpPr>
        <p:spPr>
          <a:xfrm>
            <a:off x="8778240" y="51663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8778240" y="54406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utlisabilité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non </a:t>
            </a: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évaluée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  <p:sp>
        <p:nvSpPr>
          <p:cNvPr id="26" name="Text 18">
            <a:extLst>
              <a:ext uri="{FF2B5EF4-FFF2-40B4-BE49-F238E27FC236}">
                <a16:creationId xmlns:a16="http://schemas.microsoft.com/office/drawing/2014/main" id="{9875F842-456D-0FE6-6B41-E86EBDBDE947}"/>
              </a:ext>
            </a:extLst>
          </p:cNvPr>
          <p:cNvSpPr/>
          <p:nvPr/>
        </p:nvSpPr>
        <p:spPr>
          <a:xfrm>
            <a:off x="569976" y="6240780"/>
            <a:ext cx="5246624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</a:t>
            </a:r>
            <a:r>
              <a:rPr lang="fr-FR" sz="2000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réalisée à l’aide d’ANACoD3</a:t>
            </a:r>
            <a:endParaRPr lang="en-US" sz="2000" dirty="0"/>
          </a:p>
        </p:txBody>
      </p:sp>
      <p:sp>
        <p:nvSpPr>
          <p:cNvPr id="25" name="Text 0">
            <a:extLst>
              <a:ext uri="{FF2B5EF4-FFF2-40B4-BE49-F238E27FC236}">
                <a16:creationId xmlns:a16="http://schemas.microsoft.com/office/drawing/2014/main" id="{D352E4A8-7C7F-8169-BA3A-119F941AE205}"/>
              </a:ext>
            </a:extLst>
          </p:cNvPr>
          <p:cNvSpPr/>
          <p:nvPr/>
        </p:nvSpPr>
        <p:spPr>
          <a:xfrm>
            <a:off x="569976" y="3200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cap="all" spc="200" dirty="0" err="1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</a:t>
            </a:r>
            <a:r>
              <a:rPr lang="en-US" sz="2000" b="1" kern="0" cap="all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 données </a:t>
            </a:r>
            <a:r>
              <a:rPr lang="en-US" sz="2000" b="1" kern="0" cap="all" spc="200" dirty="0" err="1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régionales</a:t>
            </a:r>
            <a:endParaRPr lang="en-US" sz="2000" b="1" kern="0" cap="all" spc="200" dirty="0">
              <a:solidFill>
                <a:srgbClr val="0093D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0F5FCF61-1BD2-40A5-0D5C-214A37594E75}"/>
              </a:ext>
            </a:extLst>
          </p:cNvPr>
          <p:cNvSpPr/>
          <p:nvPr/>
        </p:nvSpPr>
        <p:spPr>
          <a:xfrm>
            <a:off x="4659884" y="1463040"/>
            <a:ext cx="2313432" cy="68580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Indice d’</a:t>
            </a:r>
            <a:r>
              <a:rPr lang="fr-FR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utlisabilité</a:t>
            </a:r>
            <a:endParaRPr lang="fr-FR" b="1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233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9863" y="5652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cap="all" spc="300" dirty="0" err="1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Évaluation</a:t>
            </a:r>
            <a:r>
              <a:rPr lang="en-US" sz="2000" b="1" kern="0" cap="all" spc="3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SCORE</a:t>
            </a:r>
          </a:p>
        </p:txBody>
      </p:sp>
      <p:sp>
        <p:nvSpPr>
          <p:cNvPr id="3" name="Text 1"/>
          <p:cNvSpPr/>
          <p:nvPr/>
        </p:nvSpPr>
        <p:spPr>
          <a:xfrm>
            <a:off x="839863" y="355356"/>
            <a:ext cx="97993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</a:t>
            </a:r>
            <a:r>
              <a:rPr lang="en-US" sz="4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progrès</a:t>
            </a: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4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sont-ils</a:t>
            </a: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4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visibles</a:t>
            </a: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?</a:t>
            </a:r>
            <a:endParaRPr lang="en-US" sz="4600" dirty="0"/>
          </a:p>
        </p:txBody>
      </p:sp>
      <p:sp>
        <p:nvSpPr>
          <p:cNvPr id="4" name="Shape 2"/>
          <p:cNvSpPr/>
          <p:nvPr/>
        </p:nvSpPr>
        <p:spPr>
          <a:xfrm>
            <a:off x="689156" y="2225040"/>
            <a:ext cx="8566604" cy="1605280"/>
          </a:xfrm>
          <a:prstGeom prst="roundRect">
            <a:avLst>
              <a:gd name="adj" fmla="val 6000"/>
            </a:avLst>
          </a:prstGeom>
          <a:solidFill>
            <a:srgbClr val="1C4472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Text 3"/>
          <p:cNvSpPr/>
          <p:nvPr/>
        </p:nvSpPr>
        <p:spPr>
          <a:xfrm>
            <a:off x="1031240" y="228473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Évaluation</a:t>
            </a:r>
            <a:r>
              <a:rPr lang="en-US" sz="24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SCORE</a:t>
            </a:r>
          </a:p>
        </p:txBody>
      </p:sp>
      <p:sp>
        <p:nvSpPr>
          <p:cNvPr id="6" name="Text 4"/>
          <p:cNvSpPr/>
          <p:nvPr/>
        </p:nvSpPr>
        <p:spPr>
          <a:xfrm>
            <a:off x="1031240" y="2748280"/>
            <a:ext cx="8224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fr-FR" sz="2400" dirty="0">
                <a:solidFill>
                  <a:srgbClr val="D5E3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Enquête mondiale de l’OMS basée sur l’autoévaluation des systèmes d’information sanitaire par les pays (2019 et 2024).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802640" y="4135120"/>
            <a:ext cx="8566604" cy="2082800"/>
          </a:xfrm>
          <a:prstGeom prst="roundRect">
            <a:avLst>
              <a:gd name="adj" fmla="val 6000"/>
            </a:avLst>
          </a:prstGeom>
          <a:solidFill>
            <a:srgbClr val="1C4472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8" name="Text 6"/>
          <p:cNvSpPr/>
          <p:nvPr/>
        </p:nvSpPr>
        <p:spPr>
          <a:xfrm>
            <a:off x="1031240" y="4318000"/>
            <a:ext cx="6597287" cy="4859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 “C “ de SCORE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8026" y="4800177"/>
            <a:ext cx="8566604" cy="11802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fr-FR" sz="2400" dirty="0">
                <a:solidFill>
                  <a:srgbClr val="D5E3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Dénombrer les naissances et les décès </a:t>
            </a:r>
            <a:r>
              <a:rPr lang="en-US" sz="2400" dirty="0">
                <a:solidFill>
                  <a:srgbClr val="D5E3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</a:t>
            </a:r>
            <a:r>
              <a:rPr lang="fr-FR" sz="2400" dirty="0">
                <a:solidFill>
                  <a:srgbClr val="D5E3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ainsi que les causes de décès, afin de comprendre les causes de mortalité dans la population.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ENREGISTREMENT DES DÉCÈS (N = 46)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plus en plus de pays notifient des données</a:t>
            </a:r>
            <a:endParaRPr lang="en-US" sz="4000" b="1" dirty="0">
              <a:solidFill>
                <a:srgbClr val="12335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Text 4"/>
          <p:cNvSpPr/>
          <p:nvPr/>
        </p:nvSpPr>
        <p:spPr>
          <a:xfrm>
            <a:off x="548640" y="120700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2800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légères améliorations ont été observées entre 2019 et 2024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1808480"/>
            <a:ext cx="5440680" cy="370332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8" name="Shape 6"/>
          <p:cNvSpPr/>
          <p:nvPr/>
        </p:nvSpPr>
        <p:spPr>
          <a:xfrm>
            <a:off x="6172200" y="1783080"/>
            <a:ext cx="5468112" cy="370332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9" name="Text 7"/>
          <p:cNvSpPr/>
          <p:nvPr/>
        </p:nvSpPr>
        <p:spPr>
          <a:xfrm>
            <a:off x="1783080" y="18745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2019</a:t>
            </a:r>
            <a:endParaRPr lang="en-US" sz="2000" dirty="0"/>
          </a:p>
        </p:txBody>
      </p:sp>
      <p:graphicFrame>
        <p:nvGraphicFramePr>
          <p:cNvPr id="10" name="Chart 0"/>
          <p:cNvGraphicFramePr/>
          <p:nvPr>
            <p:extLst>
              <p:ext uri="{D42A27DB-BD31-4B8C-83A1-F6EECF244321}">
                <p14:modId xmlns:p14="http://schemas.microsoft.com/office/powerpoint/2010/main" val="313635354"/>
              </p:ext>
            </p:extLst>
          </p:nvPr>
        </p:nvGraphicFramePr>
        <p:xfrm>
          <a:off x="1783080" y="2240280"/>
          <a:ext cx="3017520" cy="278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8"/>
          <p:cNvSpPr/>
          <p:nvPr/>
        </p:nvSpPr>
        <p:spPr>
          <a:xfrm>
            <a:off x="7391400" y="18745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2000" dirty="0"/>
          </a:p>
        </p:txBody>
      </p:sp>
      <p:graphicFrame>
        <p:nvGraphicFramePr>
          <p:cNvPr id="12" name="Chart 1"/>
          <p:cNvGraphicFramePr/>
          <p:nvPr>
            <p:extLst>
              <p:ext uri="{D42A27DB-BD31-4B8C-83A1-F6EECF244321}">
                <p14:modId xmlns:p14="http://schemas.microsoft.com/office/powerpoint/2010/main" val="1906744220"/>
              </p:ext>
            </p:extLst>
          </p:nvPr>
        </p:nvGraphicFramePr>
        <p:xfrm>
          <a:off x="7406640" y="2240280"/>
          <a:ext cx="3017520" cy="278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Shape 9"/>
          <p:cNvSpPr/>
          <p:nvPr/>
        </p:nvSpPr>
        <p:spPr>
          <a:xfrm>
            <a:off x="777240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BCC3CB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4" name="Text 10"/>
          <p:cNvSpPr/>
          <p:nvPr/>
        </p:nvSpPr>
        <p:spPr>
          <a:xfrm>
            <a:off x="1069848" y="5760720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 err="1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Manquant</a:t>
            </a:r>
            <a:endParaRPr lang="en-US" sz="2000" dirty="0"/>
          </a:p>
        </p:txBody>
      </p:sp>
      <p:sp>
        <p:nvSpPr>
          <p:cNvPr id="15" name="Shape 11"/>
          <p:cNvSpPr/>
          <p:nvPr/>
        </p:nvSpPr>
        <p:spPr>
          <a:xfrm>
            <a:off x="2624328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CBE7D2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6" name="Text 12"/>
          <p:cNvSpPr/>
          <p:nvPr/>
        </p:nvSpPr>
        <p:spPr>
          <a:xfrm>
            <a:off x="2916936" y="5760720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Naissant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4471416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8FCBA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8" name="Text 14"/>
          <p:cNvSpPr/>
          <p:nvPr/>
        </p:nvSpPr>
        <p:spPr>
          <a:xfrm>
            <a:off x="4764024" y="5760720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 err="1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Limité</a:t>
            </a:r>
            <a:endParaRPr lang="en-US" sz="2000" dirty="0"/>
          </a:p>
        </p:txBody>
      </p:sp>
      <p:sp>
        <p:nvSpPr>
          <p:cNvPr id="19" name="Shape 15"/>
          <p:cNvSpPr/>
          <p:nvPr/>
        </p:nvSpPr>
        <p:spPr>
          <a:xfrm>
            <a:off x="6318504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56AB74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0" name="Text 16"/>
          <p:cNvSpPr/>
          <p:nvPr/>
        </p:nvSpPr>
        <p:spPr>
          <a:xfrm>
            <a:off x="6611112" y="5760720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 err="1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Modéré</a:t>
            </a:r>
            <a:endParaRPr lang="en-US" sz="2000" dirty="0">
              <a:solidFill>
                <a:srgbClr val="1E2A3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1" name="Shape 17"/>
          <p:cNvSpPr/>
          <p:nvPr/>
        </p:nvSpPr>
        <p:spPr>
          <a:xfrm>
            <a:off x="7909560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2E8B54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2" name="Text 18"/>
          <p:cNvSpPr/>
          <p:nvPr/>
        </p:nvSpPr>
        <p:spPr>
          <a:xfrm>
            <a:off x="8165592" y="5760720"/>
            <a:ext cx="17739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Bien </a:t>
            </a:r>
            <a:r>
              <a:rPr lang="en-US" sz="2000" dirty="0" err="1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développé</a:t>
            </a:r>
            <a:endParaRPr lang="en-US" sz="2000" dirty="0">
              <a:solidFill>
                <a:srgbClr val="1E2A3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3" name="Shape 19"/>
          <p:cNvSpPr/>
          <p:nvPr/>
        </p:nvSpPr>
        <p:spPr>
          <a:xfrm>
            <a:off x="10012680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18693C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4" name="Text 20"/>
          <p:cNvSpPr/>
          <p:nvPr/>
        </p:nvSpPr>
        <p:spPr>
          <a:xfrm>
            <a:off x="10305288" y="5760720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Durable</a:t>
            </a:r>
          </a:p>
        </p:txBody>
      </p:sp>
      <p:sp>
        <p:nvSpPr>
          <p:cNvPr id="25" name="Text 21"/>
          <p:cNvSpPr/>
          <p:nvPr/>
        </p:nvSpPr>
        <p:spPr>
          <a:xfrm>
            <a:off x="630936" y="637438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fr-FR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Enquêtes SCORE de l’OMS</a:t>
            </a:r>
            <a:endParaRPr lang="en-US" dirty="0"/>
          </a:p>
        </p:txBody>
      </p:sp>
      <p:sp>
        <p:nvSpPr>
          <p:cNvPr id="26" name="Text 22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— INFRASTRUCTURE HABILITANTE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3111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Appui à l’enregistrement des naissances et des décès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5468112" cy="1325880"/>
          </a:xfrm>
          <a:prstGeom prst="roundRect">
            <a:avLst>
              <a:gd name="adj" fmla="val 6207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7" name="Shape 5"/>
          <p:cNvSpPr/>
          <p:nvPr/>
        </p:nvSpPr>
        <p:spPr>
          <a:xfrm>
            <a:off x="720090" y="1815592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8" name="Text 6"/>
          <p:cNvSpPr/>
          <p:nvPr/>
        </p:nvSpPr>
        <p:spPr>
          <a:xfrm>
            <a:off x="720090" y="17901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88720" y="1770380"/>
            <a:ext cx="4416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Cadre </a:t>
            </a: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juridique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du CRVS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211580" y="2124964"/>
            <a:ext cx="47457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fr-FR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Cadre législatif adéquat et appliqué rendant obligatoire l’enregistrement des naissances et des décès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172200" y="1682496"/>
            <a:ext cx="5468112" cy="1325880"/>
          </a:xfrm>
          <a:prstGeom prst="roundRect">
            <a:avLst>
              <a:gd name="adj" fmla="val 6207"/>
            </a:avLst>
          </a:prstGeom>
          <a:solidFill>
            <a:srgbClr val="F3F6F9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2" name="Shape 10"/>
          <p:cNvSpPr/>
          <p:nvPr/>
        </p:nvSpPr>
        <p:spPr>
          <a:xfrm>
            <a:off x="6350508" y="1865376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3" name="Text 11"/>
          <p:cNvSpPr/>
          <p:nvPr/>
        </p:nvSpPr>
        <p:spPr>
          <a:xfrm>
            <a:off x="6364224" y="1833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775704" y="1732788"/>
            <a:ext cx="48646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Nombre suffisant de points d’enregistrement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734556" y="2111248"/>
            <a:ext cx="46908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fr-FR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points d’enregistrement des naissances et des décès sont facilement accessibles à la population.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27888" y="3136392"/>
            <a:ext cx="5468112" cy="1325880"/>
          </a:xfrm>
          <a:prstGeom prst="roundRect">
            <a:avLst>
              <a:gd name="adj" fmla="val 6207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7" name="Shape 15"/>
          <p:cNvSpPr/>
          <p:nvPr/>
        </p:nvSpPr>
        <p:spPr>
          <a:xfrm>
            <a:off x="718312" y="3214624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8" name="Text 16"/>
          <p:cNvSpPr/>
          <p:nvPr/>
        </p:nvSpPr>
        <p:spPr>
          <a:xfrm>
            <a:off x="720090" y="31790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239520" y="3197352"/>
            <a:ext cx="4416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Collaboration </a:t>
            </a: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interinstitutionnelle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298448" y="3584448"/>
            <a:ext cx="46268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fr-FR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Officiellement établi, assure la planification, mobilise les principales parties prenantes et se réunit régulièrement.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6172200" y="3136392"/>
            <a:ext cx="5468112" cy="1325880"/>
          </a:xfrm>
          <a:prstGeom prst="roundRect">
            <a:avLst>
              <a:gd name="adj" fmla="val 6207"/>
            </a:avLst>
          </a:prstGeom>
          <a:solidFill>
            <a:srgbClr val="F3F6F9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2" name="Shape 20"/>
          <p:cNvSpPr/>
          <p:nvPr/>
        </p:nvSpPr>
        <p:spPr>
          <a:xfrm>
            <a:off x="6428232" y="3392424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3" name="Text 21"/>
          <p:cNvSpPr/>
          <p:nvPr/>
        </p:nvSpPr>
        <p:spPr>
          <a:xfrm>
            <a:off x="6428232" y="33924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944868" y="3337560"/>
            <a:ext cx="4416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Échange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électronique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données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6976872" y="3739896"/>
            <a:ext cx="44622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Flux de données : local→ </a:t>
            </a:r>
            <a:r>
              <a:rPr lang="en-US" sz="2000" dirty="0" err="1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régional</a:t>
            </a:r>
            <a:r>
              <a:rPr lang="en-US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central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525780" y="4611624"/>
            <a:ext cx="5468112" cy="1325880"/>
          </a:xfrm>
          <a:prstGeom prst="roundRect">
            <a:avLst>
              <a:gd name="adj" fmla="val 6207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7" name="Shape 25"/>
          <p:cNvSpPr/>
          <p:nvPr/>
        </p:nvSpPr>
        <p:spPr>
          <a:xfrm>
            <a:off x="678942" y="4733544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8" name="Text 26"/>
          <p:cNvSpPr/>
          <p:nvPr/>
        </p:nvSpPr>
        <p:spPr>
          <a:xfrm>
            <a:off x="678942" y="47335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153668" y="4685792"/>
            <a:ext cx="4416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Assurance </a:t>
            </a:r>
            <a:r>
              <a:rPr lang="en-US" sz="2000" b="1" dirty="0" err="1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qualité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 données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1153668" y="5025644"/>
            <a:ext cx="44622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fr-FR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des statistiques de l’état civil et publication régulière de statistiques vitales de haute qualité.</a:t>
            </a:r>
            <a:endParaRPr lang="en-US" sz="2000" dirty="0"/>
          </a:p>
        </p:txBody>
      </p:sp>
      <p:sp>
        <p:nvSpPr>
          <p:cNvPr id="31" name="Shape 29"/>
          <p:cNvSpPr/>
          <p:nvPr/>
        </p:nvSpPr>
        <p:spPr>
          <a:xfrm>
            <a:off x="6172200" y="4626864"/>
            <a:ext cx="5468112" cy="1325880"/>
          </a:xfrm>
          <a:prstGeom prst="roundRect">
            <a:avLst>
              <a:gd name="adj" fmla="val 6207"/>
            </a:avLst>
          </a:prstGeom>
          <a:solidFill>
            <a:srgbClr val="F3F6F9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32" name="Shape 30"/>
          <p:cNvSpPr/>
          <p:nvPr/>
        </p:nvSpPr>
        <p:spPr>
          <a:xfrm>
            <a:off x="6379464" y="4818888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33" name="Text 31"/>
          <p:cNvSpPr/>
          <p:nvPr/>
        </p:nvSpPr>
        <p:spPr>
          <a:xfrm>
            <a:off x="6344412" y="47914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944868" y="4789932"/>
            <a:ext cx="4416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Suivi des performances du système</a:t>
            </a:r>
            <a:endParaRPr lang="en-US" sz="2000" dirty="0"/>
          </a:p>
        </p:txBody>
      </p:sp>
      <p:sp>
        <p:nvSpPr>
          <p:cNvPr id="35" name="Text 33"/>
          <p:cNvSpPr/>
          <p:nvPr/>
        </p:nvSpPr>
        <p:spPr>
          <a:xfrm>
            <a:off x="6976872" y="5230368"/>
            <a:ext cx="44622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fr-FR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Évaluation régulière de la performance globale du système</a:t>
            </a:r>
            <a:endParaRPr lang="en-US" sz="2000" dirty="0"/>
          </a:p>
        </p:txBody>
      </p:sp>
      <p:sp>
        <p:nvSpPr>
          <p:cNvPr id="36" name="Text 34"/>
          <p:cNvSpPr/>
          <p:nvPr/>
        </p:nvSpPr>
        <p:spPr>
          <a:xfrm>
            <a:off x="548640" y="638251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fr-FR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Enquêtes SCORE de l’OMS</a:t>
            </a:r>
          </a:p>
        </p:txBody>
      </p:sp>
      <p:sp>
        <p:nvSpPr>
          <p:cNvPr id="37" name="Text 35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41249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 &amp; REPORTING (N=46)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00888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L’enregistrement des décès avance plus vite que la certification des causes de décès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7" name="Shape 5"/>
          <p:cNvSpPr/>
          <p:nvPr/>
        </p:nvSpPr>
        <p:spPr>
          <a:xfrm>
            <a:off x="579121" y="1874520"/>
            <a:ext cx="5440680" cy="3611880"/>
          </a:xfrm>
          <a:prstGeom prst="roundRect">
            <a:avLst>
              <a:gd name="adj" fmla="val 2278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8" name="Shape 6"/>
          <p:cNvSpPr/>
          <p:nvPr/>
        </p:nvSpPr>
        <p:spPr>
          <a:xfrm>
            <a:off x="6172200" y="1874520"/>
            <a:ext cx="5468112" cy="3611880"/>
          </a:xfrm>
          <a:prstGeom prst="roundRect">
            <a:avLst>
              <a:gd name="adj" fmla="val 2278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9" name="Text 7"/>
          <p:cNvSpPr/>
          <p:nvPr/>
        </p:nvSpPr>
        <p:spPr>
          <a:xfrm>
            <a:off x="1783080" y="19202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2019</a:t>
            </a:r>
            <a:endParaRPr lang="en-US" sz="2000" dirty="0"/>
          </a:p>
        </p:txBody>
      </p:sp>
      <p:graphicFrame>
        <p:nvGraphicFramePr>
          <p:cNvPr id="10" name="Chart 0"/>
          <p:cNvGraphicFramePr/>
          <p:nvPr>
            <p:extLst>
              <p:ext uri="{D42A27DB-BD31-4B8C-83A1-F6EECF244321}">
                <p14:modId xmlns:p14="http://schemas.microsoft.com/office/powerpoint/2010/main" val="2542977117"/>
              </p:ext>
            </p:extLst>
          </p:nvPr>
        </p:nvGraphicFramePr>
        <p:xfrm>
          <a:off x="1783080" y="2286000"/>
          <a:ext cx="301752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8"/>
          <p:cNvSpPr/>
          <p:nvPr/>
        </p:nvSpPr>
        <p:spPr>
          <a:xfrm>
            <a:off x="7406640" y="19202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2400" dirty="0"/>
          </a:p>
        </p:txBody>
      </p:sp>
      <p:graphicFrame>
        <p:nvGraphicFramePr>
          <p:cNvPr id="12" name="Chart 1"/>
          <p:cNvGraphicFramePr/>
          <p:nvPr>
            <p:extLst>
              <p:ext uri="{D42A27DB-BD31-4B8C-83A1-F6EECF244321}">
                <p14:modId xmlns:p14="http://schemas.microsoft.com/office/powerpoint/2010/main" val="4289235009"/>
              </p:ext>
            </p:extLst>
          </p:nvPr>
        </p:nvGraphicFramePr>
        <p:xfrm>
          <a:off x="7406640" y="2286000"/>
          <a:ext cx="301752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Shape 9"/>
          <p:cNvSpPr/>
          <p:nvPr/>
        </p:nvSpPr>
        <p:spPr>
          <a:xfrm>
            <a:off x="777240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BCC3CB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4" name="Text 10"/>
          <p:cNvSpPr/>
          <p:nvPr/>
        </p:nvSpPr>
        <p:spPr>
          <a:xfrm>
            <a:off x="1069848" y="5735320"/>
            <a:ext cx="1481328" cy="288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Manquant</a:t>
            </a:r>
            <a:endParaRPr lang="en-US" sz="2000" dirty="0">
              <a:solidFill>
                <a:srgbClr val="1E2A3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2624328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CBE7D2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6" name="Text 12"/>
          <p:cNvSpPr/>
          <p:nvPr/>
        </p:nvSpPr>
        <p:spPr>
          <a:xfrm>
            <a:off x="2916936" y="5774436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Naissant</a:t>
            </a:r>
          </a:p>
        </p:txBody>
      </p:sp>
      <p:sp>
        <p:nvSpPr>
          <p:cNvPr id="17" name="Shape 13"/>
          <p:cNvSpPr/>
          <p:nvPr/>
        </p:nvSpPr>
        <p:spPr>
          <a:xfrm>
            <a:off x="4471416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8FCBA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8" name="Text 14"/>
          <p:cNvSpPr/>
          <p:nvPr/>
        </p:nvSpPr>
        <p:spPr>
          <a:xfrm>
            <a:off x="4837176" y="5769864"/>
            <a:ext cx="14813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 err="1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Limité</a:t>
            </a:r>
            <a:endParaRPr lang="en-US" sz="2000" dirty="0">
              <a:solidFill>
                <a:srgbClr val="1E2A3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6318504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56AB74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0" name="Text 16"/>
          <p:cNvSpPr/>
          <p:nvPr/>
        </p:nvSpPr>
        <p:spPr>
          <a:xfrm>
            <a:off x="6611112" y="5760720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 err="1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Modéré</a:t>
            </a:r>
            <a:endParaRPr lang="en-US" sz="2000" dirty="0">
              <a:solidFill>
                <a:srgbClr val="1E2A3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1" name="Shape 17"/>
          <p:cNvSpPr/>
          <p:nvPr/>
        </p:nvSpPr>
        <p:spPr>
          <a:xfrm>
            <a:off x="8165592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2E8B54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2" name="Text 18"/>
          <p:cNvSpPr/>
          <p:nvPr/>
        </p:nvSpPr>
        <p:spPr>
          <a:xfrm>
            <a:off x="8458200" y="5716016"/>
            <a:ext cx="1737360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Bien </a:t>
            </a:r>
            <a:r>
              <a:rPr lang="en-US" sz="2000" dirty="0" err="1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développé</a:t>
            </a:r>
            <a:endParaRPr lang="en-US" sz="2000" dirty="0">
              <a:solidFill>
                <a:srgbClr val="1E2A3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3" name="Shape 19"/>
          <p:cNvSpPr/>
          <p:nvPr/>
        </p:nvSpPr>
        <p:spPr>
          <a:xfrm>
            <a:off x="10195560" y="5804408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18693C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4" name="Text 20"/>
          <p:cNvSpPr/>
          <p:nvPr/>
        </p:nvSpPr>
        <p:spPr>
          <a:xfrm>
            <a:off x="10518648" y="5740400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Durable</a:t>
            </a:r>
          </a:p>
        </p:txBody>
      </p:sp>
      <p:sp>
        <p:nvSpPr>
          <p:cNvPr id="25" name="Text 21"/>
          <p:cNvSpPr/>
          <p:nvPr/>
        </p:nvSpPr>
        <p:spPr>
          <a:xfrm>
            <a:off x="548640" y="630936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fr-FR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Enquêtes SCORE de l’OMS</a:t>
            </a:r>
          </a:p>
        </p:txBody>
      </p:sp>
      <p:sp>
        <p:nvSpPr>
          <p:cNvPr id="26" name="Text 22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— INFRASTRUCTURE HABILITANTE</a:t>
            </a:r>
          </a:p>
        </p:txBody>
      </p:sp>
      <p:sp>
        <p:nvSpPr>
          <p:cNvPr id="3" name="Text 1"/>
          <p:cNvSpPr/>
          <p:nvPr/>
        </p:nvSpPr>
        <p:spPr>
          <a:xfrm>
            <a:off x="530352" y="653796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Appui à la certification et à la notification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530352" y="1632204"/>
            <a:ext cx="11091672" cy="548640"/>
          </a:xfrm>
          <a:prstGeom prst="roundRect">
            <a:avLst>
              <a:gd name="adj" fmla="val 15000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7" name="Shape 5"/>
          <p:cNvSpPr/>
          <p:nvPr/>
        </p:nvSpPr>
        <p:spPr>
          <a:xfrm>
            <a:off x="713232" y="1709928"/>
            <a:ext cx="329184" cy="32918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8" name="Text 6"/>
          <p:cNvSpPr/>
          <p:nvPr/>
        </p:nvSpPr>
        <p:spPr>
          <a:xfrm>
            <a:off x="713232" y="17099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34440" y="16002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Législation relative à la CMCD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48640" y="2240280"/>
            <a:ext cx="11091672" cy="548640"/>
          </a:xfrm>
          <a:prstGeom prst="roundRect">
            <a:avLst>
              <a:gd name="adj" fmla="val 15000"/>
            </a:avLst>
          </a:prstGeom>
          <a:solidFill>
            <a:srgbClr val="F3F6F9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1" name="Shape 9"/>
          <p:cNvSpPr/>
          <p:nvPr/>
        </p:nvSpPr>
        <p:spPr>
          <a:xfrm>
            <a:off x="713232" y="2350008"/>
            <a:ext cx="329184" cy="32918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2" name="Text 10"/>
          <p:cNvSpPr/>
          <p:nvPr/>
        </p:nvSpPr>
        <p:spPr>
          <a:xfrm>
            <a:off x="713232" y="23500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34440" y="224028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Formulaires de CMCD conformes à la CIM en usage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2880360"/>
            <a:ext cx="11091672" cy="548640"/>
          </a:xfrm>
          <a:prstGeom prst="roundRect">
            <a:avLst>
              <a:gd name="adj" fmla="val 15000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5" name="Shape 13"/>
          <p:cNvSpPr/>
          <p:nvPr/>
        </p:nvSpPr>
        <p:spPr>
          <a:xfrm>
            <a:off x="713232" y="2990088"/>
            <a:ext cx="329184" cy="32918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6" name="Text 14"/>
          <p:cNvSpPr/>
          <p:nvPr/>
        </p:nvSpPr>
        <p:spPr>
          <a:xfrm>
            <a:off x="713232" y="29900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34440" y="288036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étudiants en médecine sont formés à la certification correcte des causes de décès</a:t>
            </a:r>
            <a:endParaRPr lang="en-US" sz="2000" b="1" dirty="0">
              <a:solidFill>
                <a:srgbClr val="12335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48640" y="3520440"/>
            <a:ext cx="11091672" cy="548640"/>
          </a:xfrm>
          <a:prstGeom prst="roundRect">
            <a:avLst>
              <a:gd name="adj" fmla="val 15000"/>
            </a:avLst>
          </a:prstGeom>
          <a:solidFill>
            <a:srgbClr val="F3F6F9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9" name="Shape 17"/>
          <p:cNvSpPr/>
          <p:nvPr/>
        </p:nvSpPr>
        <p:spPr>
          <a:xfrm>
            <a:off x="713232" y="3630168"/>
            <a:ext cx="329184" cy="32918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0" name="Text 18"/>
          <p:cNvSpPr/>
          <p:nvPr/>
        </p:nvSpPr>
        <p:spPr>
          <a:xfrm>
            <a:off x="713232" y="36301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34440" y="352044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agents de statistique sont formés au codage de la mortalité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48640" y="4160520"/>
            <a:ext cx="11091672" cy="548640"/>
          </a:xfrm>
          <a:prstGeom prst="roundRect">
            <a:avLst>
              <a:gd name="adj" fmla="val 15000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3" name="Shape 21"/>
          <p:cNvSpPr/>
          <p:nvPr/>
        </p:nvSpPr>
        <p:spPr>
          <a:xfrm>
            <a:off x="713232" y="4270248"/>
            <a:ext cx="329184" cy="32918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4" name="Text 22"/>
          <p:cNvSpPr/>
          <p:nvPr/>
        </p:nvSpPr>
        <p:spPr>
          <a:xfrm>
            <a:off x="713232" y="42702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234440" y="416052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Autopsie verbale appliquée (le cas échéant)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548640" y="4800600"/>
            <a:ext cx="11091672" cy="548640"/>
          </a:xfrm>
          <a:prstGeom prst="roundRect">
            <a:avLst>
              <a:gd name="adj" fmla="val 15000"/>
            </a:avLst>
          </a:prstGeom>
          <a:solidFill>
            <a:srgbClr val="F3F6F9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7" name="Shape 25"/>
          <p:cNvSpPr/>
          <p:nvPr/>
        </p:nvSpPr>
        <p:spPr>
          <a:xfrm>
            <a:off x="713232" y="4910328"/>
            <a:ext cx="329184" cy="32918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8" name="Text 26"/>
          <p:cNvSpPr/>
          <p:nvPr/>
        </p:nvSpPr>
        <p:spPr>
          <a:xfrm>
            <a:off x="713232" y="49103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234440" y="48006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Assurance qualité des données et diffusion des données sur les causes de décès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558800" y="5458968"/>
            <a:ext cx="11091672" cy="548640"/>
          </a:xfrm>
          <a:prstGeom prst="roundRect">
            <a:avLst>
              <a:gd name="adj" fmla="val 15000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31" name="Shape 29"/>
          <p:cNvSpPr/>
          <p:nvPr/>
        </p:nvSpPr>
        <p:spPr>
          <a:xfrm>
            <a:off x="713232" y="5550408"/>
            <a:ext cx="329184" cy="32918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32" name="Text 30"/>
          <p:cNvSpPr/>
          <p:nvPr/>
        </p:nvSpPr>
        <p:spPr>
          <a:xfrm>
            <a:off x="713232" y="55504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1234440" y="544068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Statistiques sur les causes de décès disponibles et publiées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713232" y="630478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fr-FR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Enquêtes SCORE de l’OMS</a:t>
            </a:r>
          </a:p>
        </p:txBody>
      </p:sp>
      <p:sp>
        <p:nvSpPr>
          <p:cNvPr id="35" name="Text 33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RÉFLEXIONS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Où en est la Région africaine ?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5486400" cy="4206240"/>
          </a:xfrm>
          <a:prstGeom prst="roundRect">
            <a:avLst>
              <a:gd name="adj" fmla="val 1957"/>
            </a:avLst>
          </a:prstGeom>
          <a:solidFill>
            <a:srgbClr val="EAF3FA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7" name="Text 5"/>
          <p:cNvSpPr/>
          <p:nvPr/>
        </p:nvSpPr>
        <p:spPr>
          <a:xfrm>
            <a:off x="868680" y="19202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0C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Progrès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68680" y="2377440"/>
            <a:ext cx="4846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fr-FR" sz="24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plus en plus de pays </a:t>
            </a:r>
            <a:r>
              <a:rPr lang="fr-FR" sz="2400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disposent désormais de systèmes émergents de données sur les causes de décès.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68680" y="4023360"/>
            <a:ext cx="4846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fr-FR" sz="2400" b="1" dirty="0">
                <a:solidFill>
                  <a:srgbClr val="1E7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Treize pays </a:t>
            </a:r>
            <a:r>
              <a:rPr lang="fr-FR" sz="2400" dirty="0">
                <a:solidFill>
                  <a:srgbClr val="1E7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 commencé à soumettre des données à l’OMS, contre un nombre beaucoup plus faible auparavant.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309360" y="1645920"/>
            <a:ext cx="5330952" cy="4206240"/>
          </a:xfrm>
          <a:prstGeom prst="roundRect">
            <a:avLst>
              <a:gd name="adj" fmla="val 1957"/>
            </a:avLst>
          </a:prstGeom>
          <a:solidFill>
            <a:srgbClr val="F3F6F9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11" name="Text 9"/>
          <p:cNvSpPr/>
          <p:nvPr/>
        </p:nvSpPr>
        <p:spPr>
          <a:xfrm>
            <a:off x="6629400" y="19202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E08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Qualité</a:t>
            </a:r>
            <a:r>
              <a:rPr lang="en-US" sz="2400" b="1" dirty="0">
                <a:solidFill>
                  <a:srgbClr val="E08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 données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629400" y="2377440"/>
            <a:ext cx="4663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fr-FR" sz="24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marge de progression en matière de qualité des données demeure importante.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6629400" y="3840480"/>
            <a:ext cx="4663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fr-FR" sz="24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Parallèlement, nous devons réfléchir à </a:t>
            </a:r>
            <a:r>
              <a:rPr lang="fr-FR" sz="24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l’utilisation des données disponibles </a:t>
            </a:r>
            <a:r>
              <a:rPr lang="fr-FR" sz="24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 fur et à mesure de leur mise à disposition.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cap="all" spc="200" dirty="0" err="1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Prochaines</a:t>
            </a:r>
            <a:r>
              <a:rPr lang="en-US" sz="2000" b="1" kern="0" cap="all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étapes</a:t>
            </a:r>
          </a:p>
        </p:txBody>
      </p:sp>
      <p:sp>
        <p:nvSpPr>
          <p:cNvPr id="3" name="Text 1"/>
          <p:cNvSpPr/>
          <p:nvPr/>
        </p:nvSpPr>
        <p:spPr>
          <a:xfrm>
            <a:off x="563879" y="681108"/>
            <a:ext cx="11503017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Renforcer les systèmes tout - en utilisant les données disponibles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479805" y="1922385"/>
            <a:ext cx="3881628" cy="2290572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7" name="Shape 5"/>
          <p:cNvSpPr/>
          <p:nvPr/>
        </p:nvSpPr>
        <p:spPr>
          <a:xfrm>
            <a:off x="721107" y="1959624"/>
            <a:ext cx="548640" cy="548640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8" name="Text 6"/>
          <p:cNvSpPr/>
          <p:nvPr/>
        </p:nvSpPr>
        <p:spPr>
          <a:xfrm>
            <a:off x="721107" y="1959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422272" y="2073395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Cadre continental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22960" y="2542085"/>
            <a:ext cx="3342345" cy="1095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fr-FR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cadre commun pour orienter </a:t>
            </a:r>
            <a:r>
              <a:rPr lang="fr-FR" b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développement progressif</a:t>
            </a:r>
            <a:r>
              <a:rPr lang="fr-FR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 systèmes CRVS et de surveillance de la mortalité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4489564" y="1931654"/>
            <a:ext cx="7495032" cy="2290572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12" name="Shape 10"/>
          <p:cNvSpPr/>
          <p:nvPr/>
        </p:nvSpPr>
        <p:spPr>
          <a:xfrm>
            <a:off x="4712463" y="1966056"/>
            <a:ext cx="548640" cy="548640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3" name="Text 11"/>
          <p:cNvSpPr/>
          <p:nvPr/>
        </p:nvSpPr>
        <p:spPr>
          <a:xfrm>
            <a:off x="4712463" y="19425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5389233" y="2049832"/>
            <a:ext cx="3595665" cy="464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FR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Construire à partir de l’existant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564611" y="2555647"/>
            <a:ext cx="3161251" cy="1154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fr-FR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Étendre l’utilisation de </a:t>
            </a:r>
            <a:r>
              <a:rPr lang="fr-FR" b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l’autopsie verbale </a:t>
            </a:r>
            <a:r>
              <a:rPr lang="fr-FR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afin de documenter les décès survenus dans la communauté et en dehors des établissements de santé.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4524686" y="4465134"/>
            <a:ext cx="3383280" cy="210312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6A3278D-5D63-49C2-3225-DA7D8FB74433}"/>
              </a:ext>
            </a:extLst>
          </p:cNvPr>
          <p:cNvGrpSpPr/>
          <p:nvPr/>
        </p:nvGrpSpPr>
        <p:grpSpPr>
          <a:xfrm>
            <a:off x="4616007" y="4568915"/>
            <a:ext cx="3383280" cy="1319493"/>
            <a:chOff x="4747855" y="4317709"/>
            <a:chExt cx="3707827" cy="1319493"/>
          </a:xfrm>
        </p:grpSpPr>
        <p:sp>
          <p:nvSpPr>
            <p:cNvPr id="22" name="Shape 20"/>
            <p:cNvSpPr/>
            <p:nvPr/>
          </p:nvSpPr>
          <p:spPr>
            <a:xfrm>
              <a:off x="4753102" y="4355386"/>
              <a:ext cx="548640" cy="548640"/>
            </a:xfrm>
            <a:prstGeom prst="ellipse">
              <a:avLst/>
            </a:prstGeom>
            <a:solidFill>
              <a:srgbClr val="148F8F"/>
            </a:solidFill>
            <a:ln/>
          </p:spPr>
          <p:txBody>
            <a:bodyPr/>
            <a:lstStyle/>
            <a:p>
              <a:endParaRPr lang="en-KE"/>
            </a:p>
          </p:txBody>
        </p:sp>
        <p:sp>
          <p:nvSpPr>
            <p:cNvPr id="23" name="Text 21"/>
            <p:cNvSpPr/>
            <p:nvPr/>
          </p:nvSpPr>
          <p:spPr>
            <a:xfrm>
              <a:off x="4747855" y="4317709"/>
              <a:ext cx="5486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4</a:t>
              </a:r>
              <a:endParaRPr lang="en-US" sz="220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5401586" y="4412542"/>
              <a:ext cx="305409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S&amp;E</a:t>
              </a:r>
              <a:endParaRPr lang="en-US" sz="2000" dirty="0"/>
            </a:p>
          </p:txBody>
        </p:sp>
        <p:sp>
          <p:nvSpPr>
            <p:cNvPr id="25" name="Text 23"/>
            <p:cNvSpPr/>
            <p:nvPr/>
          </p:nvSpPr>
          <p:spPr>
            <a:xfrm>
              <a:off x="4827269" y="4978834"/>
              <a:ext cx="3099816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08000"/>
                </a:lnSpc>
                <a:buNone/>
              </a:pPr>
              <a:r>
                <a:rPr lang="fr-FR" dirty="0">
                  <a:solidFill>
                    <a:srgbClr val="5C6B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Suivre les progrès au regard d’étapes d’amélioration claires et progressives</a:t>
              </a:r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BCFEEE-0217-0BA7-D5FF-9DED0502849E}"/>
              </a:ext>
            </a:extLst>
          </p:cNvPr>
          <p:cNvGrpSpPr/>
          <p:nvPr/>
        </p:nvGrpSpPr>
        <p:grpSpPr>
          <a:xfrm>
            <a:off x="498348" y="4465134"/>
            <a:ext cx="4163769" cy="2103120"/>
            <a:chOff x="577833" y="4370832"/>
            <a:chExt cx="4163769" cy="2103120"/>
          </a:xfrm>
        </p:grpSpPr>
        <p:sp>
          <p:nvSpPr>
            <p:cNvPr id="26" name="Shape 24"/>
            <p:cNvSpPr/>
            <p:nvPr/>
          </p:nvSpPr>
          <p:spPr>
            <a:xfrm>
              <a:off x="577833" y="4370832"/>
              <a:ext cx="3881628" cy="2103120"/>
            </a:xfrm>
            <a:prstGeom prst="roundRect">
              <a:avLst>
                <a:gd name="adj" fmla="val 3947"/>
              </a:avLst>
            </a:prstGeom>
            <a:solidFill>
              <a:srgbClr val="FFFFFF"/>
            </a:solidFill>
            <a:ln w="12700">
              <a:solidFill>
                <a:srgbClr val="DCE4EC"/>
              </a:solidFill>
              <a:prstDash val="solid"/>
            </a:ln>
            <a:effectLst>
              <a:outerShdw blurRad="101600" dist="38100" dir="5400000" algn="bl" rotWithShape="0">
                <a:srgbClr val="0B2239">
                  <a:alpha val="16000"/>
                </a:srgbClr>
              </a:outerShdw>
            </a:effectLst>
          </p:spPr>
          <p:txBody>
            <a:bodyPr/>
            <a:lstStyle/>
            <a:p>
              <a:endParaRPr lang="en-KE"/>
            </a:p>
          </p:txBody>
        </p:sp>
        <p:sp>
          <p:nvSpPr>
            <p:cNvPr id="27" name="Shape 25"/>
            <p:cNvSpPr/>
            <p:nvPr/>
          </p:nvSpPr>
          <p:spPr>
            <a:xfrm>
              <a:off x="780489" y="4461256"/>
              <a:ext cx="548640" cy="548640"/>
            </a:xfrm>
            <a:prstGeom prst="ellipse">
              <a:avLst/>
            </a:prstGeom>
            <a:solidFill>
              <a:srgbClr val="148F8F"/>
            </a:solidFill>
            <a:ln/>
          </p:spPr>
          <p:txBody>
            <a:bodyPr/>
            <a:lstStyle/>
            <a:p>
              <a:endParaRPr lang="en-KE"/>
            </a:p>
          </p:txBody>
        </p:sp>
        <p:sp>
          <p:nvSpPr>
            <p:cNvPr id="28" name="Text 26"/>
            <p:cNvSpPr/>
            <p:nvPr/>
          </p:nvSpPr>
          <p:spPr>
            <a:xfrm>
              <a:off x="769934" y="4461256"/>
              <a:ext cx="591111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</a:t>
              </a:r>
              <a:endParaRPr lang="en-US" sz="220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1451085" y="4608629"/>
              <a:ext cx="3290517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fr-FR" sz="2000" b="1" dirty="0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Normes et outils de l’OMS</a:t>
              </a:r>
              <a:endParaRPr lang="en-US" sz="2000" dirty="0"/>
            </a:p>
          </p:txBody>
        </p:sp>
        <p:sp>
          <p:nvSpPr>
            <p:cNvPr id="30" name="Text 28"/>
            <p:cNvSpPr/>
            <p:nvPr/>
          </p:nvSpPr>
          <p:spPr>
            <a:xfrm>
              <a:off x="848758" y="5133472"/>
              <a:ext cx="3531217" cy="12856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08000"/>
                </a:lnSpc>
                <a:buNone/>
              </a:pPr>
              <a:r>
                <a:rPr lang="fr-FR" dirty="0">
                  <a:solidFill>
                    <a:srgbClr val="5C6B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Mettre en œuvre les normes de l’OMS et des outils numériques pour appuyer la mise en œuvre, la gestion des données et la notification</a:t>
              </a:r>
              <a:endParaRPr lang="en-US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</p:txBody>
        </p:sp>
      </p:grpSp>
      <p:sp>
        <p:nvSpPr>
          <p:cNvPr id="31" name="Shape 29"/>
          <p:cNvSpPr/>
          <p:nvPr/>
        </p:nvSpPr>
        <p:spPr>
          <a:xfrm>
            <a:off x="8052676" y="4465134"/>
            <a:ext cx="3931920" cy="210312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32" name="Shape 30"/>
          <p:cNvSpPr/>
          <p:nvPr/>
        </p:nvSpPr>
        <p:spPr>
          <a:xfrm>
            <a:off x="8275826" y="4545340"/>
            <a:ext cx="548640" cy="548640"/>
          </a:xfrm>
          <a:prstGeom prst="ellipse">
            <a:avLst/>
          </a:prstGeom>
          <a:solidFill>
            <a:srgbClr val="148F8F"/>
          </a:solidFill>
          <a:ln/>
        </p:spPr>
        <p:txBody>
          <a:bodyPr/>
          <a:lstStyle/>
          <a:p>
            <a:endParaRPr lang="en-KE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BC221DC-D65D-9E73-2E40-DC164C17B661}"/>
              </a:ext>
            </a:extLst>
          </p:cNvPr>
          <p:cNvGrpSpPr/>
          <p:nvPr/>
        </p:nvGrpSpPr>
        <p:grpSpPr>
          <a:xfrm>
            <a:off x="8293496" y="4517078"/>
            <a:ext cx="3709526" cy="1814068"/>
            <a:chOff x="8126110" y="4477004"/>
            <a:chExt cx="3709526" cy="1814068"/>
          </a:xfrm>
        </p:grpSpPr>
        <p:sp>
          <p:nvSpPr>
            <p:cNvPr id="33" name="Text 31"/>
            <p:cNvSpPr/>
            <p:nvPr/>
          </p:nvSpPr>
          <p:spPr>
            <a:xfrm>
              <a:off x="8126110" y="4477004"/>
              <a:ext cx="5486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34" name="Text 32"/>
            <p:cNvSpPr/>
            <p:nvPr/>
          </p:nvSpPr>
          <p:spPr>
            <a:xfrm>
              <a:off x="8728139" y="4490176"/>
              <a:ext cx="305409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fr-FR" sz="2000" b="1" dirty="0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Utiliser les données au fur et à mesure</a:t>
              </a:r>
              <a:endParaRPr lang="en-US" sz="2000" dirty="0"/>
            </a:p>
          </p:txBody>
        </p:sp>
        <p:sp>
          <p:nvSpPr>
            <p:cNvPr id="35" name="Text 33"/>
            <p:cNvSpPr/>
            <p:nvPr/>
          </p:nvSpPr>
          <p:spPr>
            <a:xfrm>
              <a:off x="8156447" y="5193792"/>
              <a:ext cx="3679189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ct val="108000"/>
                </a:lnSpc>
              </a:pPr>
              <a:r>
                <a:rPr lang="fr-FR" b="1" dirty="0">
                  <a:solidFill>
                    <a:srgbClr val="5C6B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Utilisation continue des données et amélioration de la qualité. </a:t>
              </a:r>
              <a:r>
                <a:rPr lang="fr-FR" dirty="0">
                  <a:solidFill>
                    <a:srgbClr val="5C6B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Ne pas attendre la perfection – utiliser les données disponibles dès aujourd’hui. </a:t>
              </a:r>
              <a:endParaRPr lang="en-US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</p:txBody>
        </p:sp>
      </p:grpSp>
      <p:sp>
        <p:nvSpPr>
          <p:cNvPr id="36" name="Text 34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  <p:sp>
        <p:nvSpPr>
          <p:cNvPr id="39" name="Text 13">
            <a:extLst>
              <a:ext uri="{FF2B5EF4-FFF2-40B4-BE49-F238E27FC236}">
                <a16:creationId xmlns:a16="http://schemas.microsoft.com/office/drawing/2014/main" id="{1F1E9834-FAFB-5C65-ADB4-0182540CE63B}"/>
              </a:ext>
            </a:extLst>
          </p:cNvPr>
          <p:cNvSpPr/>
          <p:nvPr/>
        </p:nvSpPr>
        <p:spPr>
          <a:xfrm>
            <a:off x="7755613" y="2530595"/>
            <a:ext cx="2314991" cy="1029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8000"/>
              </a:lnSpc>
            </a:pPr>
            <a:r>
              <a:rPr lang="fr-FR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Renforcer la </a:t>
            </a:r>
            <a:r>
              <a:rPr lang="fr-FR" b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 médicale et la notification des décès </a:t>
            </a:r>
            <a:r>
              <a:rPr lang="fr-FR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dans les établissements de santé</a:t>
            </a:r>
            <a:endParaRPr lang="en-US" dirty="0"/>
          </a:p>
        </p:txBody>
      </p:sp>
      <p:sp>
        <p:nvSpPr>
          <p:cNvPr id="43" name="Text 13">
            <a:extLst>
              <a:ext uri="{FF2B5EF4-FFF2-40B4-BE49-F238E27FC236}">
                <a16:creationId xmlns:a16="http://schemas.microsoft.com/office/drawing/2014/main" id="{CBC4F249-2A27-50B2-98F7-7D422A89D601}"/>
              </a:ext>
            </a:extLst>
          </p:cNvPr>
          <p:cNvSpPr/>
          <p:nvPr/>
        </p:nvSpPr>
        <p:spPr>
          <a:xfrm>
            <a:off x="10438502" y="2542085"/>
            <a:ext cx="1628395" cy="1029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fr-FR" b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Intégrer pleinement la surveillance de la mortalité au système CRVS</a:t>
            </a:r>
            <a:endParaRPr lang="en-ZA" b="1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E28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sessions/youthful-peaceful-gates/mnt/outputs/assets/hero_afric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26480" y="0"/>
            <a:ext cx="606247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126480" y="0"/>
            <a:ext cx="6062472" cy="6858000"/>
          </a:xfrm>
          <a:prstGeom prst="rect">
            <a:avLst/>
          </a:prstGeom>
          <a:solidFill>
            <a:srgbClr val="0E2846">
              <a:alpha val="65000"/>
            </a:srgbClr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solidFill>
            <a:srgbClr val="0E2846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Text 2"/>
          <p:cNvSpPr/>
          <p:nvPr/>
        </p:nvSpPr>
        <p:spPr>
          <a:xfrm>
            <a:off x="777240" y="9144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3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REMERCIEMENTS</a:t>
            </a:r>
          </a:p>
        </p:txBody>
      </p:sp>
      <p:sp>
        <p:nvSpPr>
          <p:cNvPr id="6" name="Text 3"/>
          <p:cNvSpPr/>
          <p:nvPr/>
        </p:nvSpPr>
        <p:spPr>
          <a:xfrm>
            <a:off x="749808" y="128016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Merci</a:t>
            </a:r>
            <a:endParaRPr lang="en-US" sz="4000" dirty="0"/>
          </a:p>
        </p:txBody>
      </p:sp>
      <p:sp>
        <p:nvSpPr>
          <p:cNvPr id="7" name="Shape 4"/>
          <p:cNvSpPr/>
          <p:nvPr/>
        </p:nvSpPr>
        <p:spPr>
          <a:xfrm>
            <a:off x="777240" y="25146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8" name="Text 5"/>
          <p:cNvSpPr/>
          <p:nvPr/>
        </p:nvSpPr>
        <p:spPr>
          <a:xfrm>
            <a:off x="1051560" y="239572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Siège</a:t>
            </a: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l’OMS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051560" y="2761488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Doris Ma Fat · Anh Hong Chu · Hussein Hassani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77240" y="356616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1" name="Text 8"/>
          <p:cNvSpPr/>
          <p:nvPr/>
        </p:nvSpPr>
        <p:spPr>
          <a:xfrm>
            <a:off x="1051560" y="344728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OMS/AFRO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051560" y="3813048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office team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77240" y="461772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4" name="Text 11"/>
          <p:cNvSpPr/>
          <p:nvPr/>
        </p:nvSpPr>
        <p:spPr>
          <a:xfrm>
            <a:off x="1051560" y="449884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Centre collaborateur OMS-FIC d’Afrique du Sud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005840" y="4864608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Lyn Hanmer · Megan Prinsloo · Natasha Kallis · Eunice Turawa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777240" y="5806440"/>
            <a:ext cx="192024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KE"/>
          </a:p>
        </p:txBody>
      </p:sp>
      <p:pic>
        <p:nvPicPr>
          <p:cNvPr id="17" name="Image 1" descr="/sessions/youthful-peaceful-gates/mnt/outputs/assets/logo_whofic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96112" y="5961888"/>
            <a:ext cx="1691640" cy="45720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2880360" y="5806440"/>
            <a:ext cx="178308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KE"/>
          </a:p>
        </p:txBody>
      </p:sp>
      <p:pic>
        <p:nvPicPr>
          <p:cNvPr id="19" name="Image 2" descr="/sessions/youthful-peaceful-gates/mnt/outputs/assets/logo_samrc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017520" y="5943600"/>
            <a:ext cx="1508760" cy="50292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0A280FF-222A-AAD8-F01D-AC35D16B54E0}"/>
              </a:ext>
            </a:extLst>
          </p:cNvPr>
          <p:cNvGrpSpPr/>
          <p:nvPr/>
        </p:nvGrpSpPr>
        <p:grpSpPr>
          <a:xfrm>
            <a:off x="4846320" y="5779008"/>
            <a:ext cx="1783080" cy="777240"/>
            <a:chOff x="777240" y="5257800"/>
            <a:chExt cx="1965960" cy="868680"/>
          </a:xfrm>
        </p:grpSpPr>
        <p:sp>
          <p:nvSpPr>
            <p:cNvPr id="21" name="Shape 4">
              <a:extLst>
                <a:ext uri="{FF2B5EF4-FFF2-40B4-BE49-F238E27FC236}">
                  <a16:creationId xmlns:a16="http://schemas.microsoft.com/office/drawing/2014/main" id="{9D05A4EA-6B75-4A17-995A-3B217C4925C6}"/>
                </a:ext>
              </a:extLst>
            </p:cNvPr>
            <p:cNvSpPr/>
            <p:nvPr/>
          </p:nvSpPr>
          <p:spPr>
            <a:xfrm>
              <a:off x="777240" y="5257800"/>
              <a:ext cx="1965960" cy="868680"/>
            </a:xfrm>
            <a:prstGeom prst="roundRect">
              <a:avLst>
                <a:gd name="adj" fmla="val 9474"/>
              </a:avLst>
            </a:prstGeom>
            <a:solidFill>
              <a:srgbClr val="FFFFFF"/>
            </a:solidFill>
            <a:ln/>
          </p:spPr>
          <p:txBody>
            <a:bodyPr/>
            <a:lstStyle/>
            <a:p>
              <a:endParaRPr lang="en-KE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0456738-8D56-23BF-1F2C-23CFABAFC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7629" y="5373246"/>
              <a:ext cx="1585181" cy="6377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1657</TotalTime>
  <Words>1924</Words>
  <Application>Microsoft Office PowerPoint</Application>
  <PresentationFormat>Widescreen</PresentationFormat>
  <Paragraphs>500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Cause of Death Statistics in Africa</dc:title>
  <dc:subject/>
  <dc:creator>SAMRC</dc:creator>
  <cp:keywords/>
  <dc:description/>
  <cp:lastModifiedBy>Debbie Bradshaw | SAMRC</cp:lastModifiedBy>
  <cp:revision>4</cp:revision>
  <dcterms:created xsi:type="dcterms:W3CDTF">2026-07-31T17:12:50Z</dcterms:created>
  <dcterms:modified xsi:type="dcterms:W3CDTF">2026-08-13T20:18:08Z</dcterms:modified>
  <cp:category/>
</cp:coreProperties>
</file>